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  <a:srgbClr val="F8FA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AEC36-6116-4C5A-B5AE-E780197D75CB}" v="91" dt="2021-06-24T18:33:08.727"/>
  </p1510:revLst>
</p1510:revInfo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4224" autoAdjust="0"/>
  </p:normalViewPr>
  <p:slideViewPr>
    <p:cSldViewPr snapToGrid="0">
      <p:cViewPr varScale="1">
        <p:scale>
          <a:sx n="49" d="100"/>
          <a:sy n="49" d="100"/>
        </p:scale>
        <p:origin x="133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nat Buznach" userId="e150e110-ebb4-4ec1-94b0-766fa55e08bb" providerId="ADAL" clId="{B38AEC36-6116-4C5A-B5AE-E780197D75CB}"/>
    <pc:docChg chg="undo redo custSel addSld delSld modSld">
      <pc:chgData name="Einat Buznach" userId="e150e110-ebb4-4ec1-94b0-766fa55e08bb" providerId="ADAL" clId="{B38AEC36-6116-4C5A-B5AE-E780197D75CB}" dt="2021-06-24T20:37:23.310" v="2924" actId="20577"/>
      <pc:docMkLst>
        <pc:docMk/>
      </pc:docMkLst>
      <pc:sldChg chg="modSp mod">
        <pc:chgData name="Einat Buznach" userId="e150e110-ebb4-4ec1-94b0-766fa55e08bb" providerId="ADAL" clId="{B38AEC36-6116-4C5A-B5AE-E780197D75CB}" dt="2021-06-24T16:59:47.901" v="329" actId="1037"/>
        <pc:sldMkLst>
          <pc:docMk/>
          <pc:sldMk cId="179839116" sldId="256"/>
        </pc:sldMkLst>
        <pc:spChg chg="mod">
          <ac:chgData name="Einat Buznach" userId="e150e110-ebb4-4ec1-94b0-766fa55e08bb" providerId="ADAL" clId="{B38AEC36-6116-4C5A-B5AE-E780197D75CB}" dt="2021-06-24T16:59:47.901" v="329" actId="1037"/>
          <ac:spMkLst>
            <pc:docMk/>
            <pc:sldMk cId="179839116" sldId="256"/>
            <ac:spMk id="2" creationId="{81B09A4F-AC14-46F3-936B-43CDCBF46FD1}"/>
          </ac:spMkLst>
        </pc:spChg>
      </pc:sldChg>
      <pc:sldChg chg="modSp mod modNotesTx">
        <pc:chgData name="Einat Buznach" userId="e150e110-ebb4-4ec1-94b0-766fa55e08bb" providerId="ADAL" clId="{B38AEC36-6116-4C5A-B5AE-E780197D75CB}" dt="2021-06-24T16:39:27.977" v="204" actId="20577"/>
        <pc:sldMkLst>
          <pc:docMk/>
          <pc:sldMk cId="1526922006" sldId="259"/>
        </pc:sldMkLst>
        <pc:spChg chg="mod">
          <ac:chgData name="Einat Buznach" userId="e150e110-ebb4-4ec1-94b0-766fa55e08bb" providerId="ADAL" clId="{B38AEC36-6116-4C5A-B5AE-E780197D75CB}" dt="2021-06-24T15:58:35.206" v="45" actId="20577"/>
          <ac:spMkLst>
            <pc:docMk/>
            <pc:sldMk cId="1526922006" sldId="259"/>
            <ac:spMk id="4" creationId="{07DDAC29-A5FC-4727-A38D-F71C67A6A0EC}"/>
          </ac:spMkLst>
        </pc:spChg>
      </pc:sldChg>
      <pc:sldChg chg="modSp mod modNotesTx">
        <pc:chgData name="Einat Buznach" userId="e150e110-ebb4-4ec1-94b0-766fa55e08bb" providerId="ADAL" clId="{B38AEC36-6116-4C5A-B5AE-E780197D75CB}" dt="2021-06-24T20:35:46.637" v="2922" actId="20577"/>
        <pc:sldMkLst>
          <pc:docMk/>
          <pc:sldMk cId="810630245" sldId="260"/>
        </pc:sldMkLst>
        <pc:spChg chg="mod">
          <ac:chgData name="Einat Buznach" userId="e150e110-ebb4-4ec1-94b0-766fa55e08bb" providerId="ADAL" clId="{B38AEC36-6116-4C5A-B5AE-E780197D75CB}" dt="2021-06-24T20:35:46.637" v="2922" actId="20577"/>
          <ac:spMkLst>
            <pc:docMk/>
            <pc:sldMk cId="810630245" sldId="260"/>
            <ac:spMk id="3" creationId="{113FB18C-C5C6-4C80-8D45-42C934E15F40}"/>
          </ac:spMkLst>
        </pc:spChg>
      </pc:sldChg>
      <pc:sldChg chg="new del">
        <pc:chgData name="Einat Buznach" userId="e150e110-ebb4-4ec1-94b0-766fa55e08bb" providerId="ADAL" clId="{B38AEC36-6116-4C5A-B5AE-E780197D75CB}" dt="2021-06-24T16:48:46.832" v="209" actId="47"/>
        <pc:sldMkLst>
          <pc:docMk/>
          <pc:sldMk cId="4214649238" sldId="261"/>
        </pc:sldMkLst>
      </pc:sldChg>
      <pc:sldChg chg="addSp delSp modSp add del mod">
        <pc:chgData name="Einat Buznach" userId="e150e110-ebb4-4ec1-94b0-766fa55e08bb" providerId="ADAL" clId="{B38AEC36-6116-4C5A-B5AE-E780197D75CB}" dt="2021-06-24T20:37:23.310" v="2924" actId="20577"/>
        <pc:sldMkLst>
          <pc:docMk/>
          <pc:sldMk cId="613306420" sldId="262"/>
        </pc:sldMkLst>
        <pc:spChg chg="mod">
          <ac:chgData name="Einat Buznach" userId="e150e110-ebb4-4ec1-94b0-766fa55e08bb" providerId="ADAL" clId="{B38AEC36-6116-4C5A-B5AE-E780197D75CB}" dt="2021-06-24T18:14:09.149" v="2259" actId="1076"/>
          <ac:spMkLst>
            <pc:docMk/>
            <pc:sldMk cId="613306420" sldId="262"/>
            <ac:spMk id="6" creationId="{33954E53-3DA5-4CEE-9A03-7B683528C972}"/>
          </ac:spMkLst>
        </pc:spChg>
        <pc:spChg chg="mod">
          <ac:chgData name="Einat Buznach" userId="e150e110-ebb4-4ec1-94b0-766fa55e08bb" providerId="ADAL" clId="{B38AEC36-6116-4C5A-B5AE-E780197D75CB}" dt="2021-06-24T18:14:17.542" v="2277" actId="1035"/>
          <ac:spMkLst>
            <pc:docMk/>
            <pc:sldMk cId="613306420" sldId="262"/>
            <ac:spMk id="8" creationId="{7A782424-ADFC-4DA5-ACF0-EC435C6BC92E}"/>
          </ac:spMkLst>
        </pc:spChg>
        <pc:spChg chg="mod">
          <ac:chgData name="Einat Buznach" userId="e150e110-ebb4-4ec1-94b0-766fa55e08bb" providerId="ADAL" clId="{B38AEC36-6116-4C5A-B5AE-E780197D75CB}" dt="2021-06-24T18:08:14.501" v="1942" actId="1076"/>
          <ac:spMkLst>
            <pc:docMk/>
            <pc:sldMk cId="613306420" sldId="262"/>
            <ac:spMk id="9" creationId="{4C419D93-D395-4765-AFB2-567BA4861B5D}"/>
          </ac:spMkLst>
        </pc:spChg>
        <pc:spChg chg="mod">
          <ac:chgData name="Einat Buznach" userId="e150e110-ebb4-4ec1-94b0-766fa55e08bb" providerId="ADAL" clId="{B38AEC36-6116-4C5A-B5AE-E780197D75CB}" dt="2021-06-24T18:33:07.011" v="2691" actId="1076"/>
          <ac:spMkLst>
            <pc:docMk/>
            <pc:sldMk cId="613306420" sldId="262"/>
            <ac:spMk id="10" creationId="{BF83E322-4657-4B2B-B9F9-F91EBEDA6F9C}"/>
          </ac:spMkLst>
        </pc:spChg>
        <pc:spChg chg="add del mod">
          <ac:chgData name="Einat Buznach" userId="e150e110-ebb4-4ec1-94b0-766fa55e08bb" providerId="ADAL" clId="{B38AEC36-6116-4C5A-B5AE-E780197D75CB}" dt="2021-06-24T17:47:23.915" v="1567" actId="478"/>
          <ac:spMkLst>
            <pc:docMk/>
            <pc:sldMk cId="613306420" sldId="262"/>
            <ac:spMk id="27" creationId="{3B0DB132-56C4-4382-944A-1B7638BF4D92}"/>
          </ac:spMkLst>
        </pc:spChg>
        <pc:spChg chg="add mod ord">
          <ac:chgData name="Einat Buznach" userId="e150e110-ebb4-4ec1-94b0-766fa55e08bb" providerId="ADAL" clId="{B38AEC36-6116-4C5A-B5AE-E780197D75CB}" dt="2021-06-24T18:08:58.482" v="1967" actId="1035"/>
          <ac:spMkLst>
            <pc:docMk/>
            <pc:sldMk cId="613306420" sldId="262"/>
            <ac:spMk id="36" creationId="{215018A4-7D89-4434-B07E-71873BBB3DB3}"/>
          </ac:spMkLst>
        </pc:spChg>
        <pc:spChg chg="add mod">
          <ac:chgData name="Einat Buznach" userId="e150e110-ebb4-4ec1-94b0-766fa55e08bb" providerId="ADAL" clId="{B38AEC36-6116-4C5A-B5AE-E780197D75CB}" dt="2021-06-24T18:08:58.482" v="1967" actId="1035"/>
          <ac:spMkLst>
            <pc:docMk/>
            <pc:sldMk cId="613306420" sldId="262"/>
            <ac:spMk id="53" creationId="{C757EA97-A328-4DBC-8BF2-C8A9BD94C453}"/>
          </ac:spMkLst>
        </pc:spChg>
        <pc:spChg chg="add del mod">
          <ac:chgData name="Einat Buznach" userId="e150e110-ebb4-4ec1-94b0-766fa55e08bb" providerId="ADAL" clId="{B38AEC36-6116-4C5A-B5AE-E780197D75CB}" dt="2021-06-24T17:52:09.927" v="1751" actId="478"/>
          <ac:spMkLst>
            <pc:docMk/>
            <pc:sldMk cId="613306420" sldId="262"/>
            <ac:spMk id="69" creationId="{BB2C2CFD-3EA5-4FBC-8DA3-45B7F51F0381}"/>
          </ac:spMkLst>
        </pc:spChg>
        <pc:spChg chg="add del mod">
          <ac:chgData name="Einat Buznach" userId="e150e110-ebb4-4ec1-94b0-766fa55e08bb" providerId="ADAL" clId="{B38AEC36-6116-4C5A-B5AE-E780197D75CB}" dt="2021-06-24T17:53:36.471" v="1796" actId="478"/>
          <ac:spMkLst>
            <pc:docMk/>
            <pc:sldMk cId="613306420" sldId="262"/>
            <ac:spMk id="70" creationId="{14980CD9-112D-48B1-8336-B2BA93C331DF}"/>
          </ac:spMkLst>
        </pc:spChg>
        <pc:spChg chg="add mod">
          <ac:chgData name="Einat Buznach" userId="e150e110-ebb4-4ec1-94b0-766fa55e08bb" providerId="ADAL" clId="{B38AEC36-6116-4C5A-B5AE-E780197D75CB}" dt="2021-06-24T18:14:17.542" v="2277" actId="1035"/>
          <ac:spMkLst>
            <pc:docMk/>
            <pc:sldMk cId="613306420" sldId="262"/>
            <ac:spMk id="84" creationId="{5DF58E46-82D4-479C-AAE4-D10AA4B19E35}"/>
          </ac:spMkLst>
        </pc:spChg>
        <pc:spChg chg="add del mod">
          <ac:chgData name="Einat Buznach" userId="e150e110-ebb4-4ec1-94b0-766fa55e08bb" providerId="ADAL" clId="{B38AEC36-6116-4C5A-B5AE-E780197D75CB}" dt="2021-06-24T17:57:12.259" v="1825" actId="478"/>
          <ac:spMkLst>
            <pc:docMk/>
            <pc:sldMk cId="613306420" sldId="262"/>
            <ac:spMk id="85" creationId="{E1083109-A982-4D6A-95D6-EA903310DC8E}"/>
          </ac:spMkLst>
        </pc:spChg>
        <pc:spChg chg="add del mod">
          <ac:chgData name="Einat Buznach" userId="e150e110-ebb4-4ec1-94b0-766fa55e08bb" providerId="ADAL" clId="{B38AEC36-6116-4C5A-B5AE-E780197D75CB}" dt="2021-06-24T17:58:08.645" v="1874" actId="478"/>
          <ac:spMkLst>
            <pc:docMk/>
            <pc:sldMk cId="613306420" sldId="262"/>
            <ac:spMk id="86" creationId="{9F906257-CF61-4D3F-9D60-0BFEA1FA553F}"/>
          </ac:spMkLst>
        </pc:spChg>
        <pc:spChg chg="add mod">
          <ac:chgData name="Einat Buznach" userId="e150e110-ebb4-4ec1-94b0-766fa55e08bb" providerId="ADAL" clId="{B38AEC36-6116-4C5A-B5AE-E780197D75CB}" dt="2021-06-24T18:29:20.547" v="2591" actId="1076"/>
          <ac:spMkLst>
            <pc:docMk/>
            <pc:sldMk cId="613306420" sldId="262"/>
            <ac:spMk id="128" creationId="{27DC2384-A0F8-48EF-9D28-BDE870A2EDCF}"/>
          </ac:spMkLst>
        </pc:spChg>
        <pc:spChg chg="add mod">
          <ac:chgData name="Einat Buznach" userId="e150e110-ebb4-4ec1-94b0-766fa55e08bb" providerId="ADAL" clId="{B38AEC36-6116-4C5A-B5AE-E780197D75CB}" dt="2021-06-24T18:14:17.542" v="2277" actId="1035"/>
          <ac:spMkLst>
            <pc:docMk/>
            <pc:sldMk cId="613306420" sldId="262"/>
            <ac:spMk id="129" creationId="{736B1C5E-D62C-4498-B917-8E8C5C1E0546}"/>
          </ac:spMkLst>
        </pc:spChg>
        <pc:spChg chg="add mod">
          <ac:chgData name="Einat Buznach" userId="e150e110-ebb4-4ec1-94b0-766fa55e08bb" providerId="ADAL" clId="{B38AEC36-6116-4C5A-B5AE-E780197D75CB}" dt="2021-06-24T18:28:48.252" v="2546" actId="1076"/>
          <ac:spMkLst>
            <pc:docMk/>
            <pc:sldMk cId="613306420" sldId="262"/>
            <ac:spMk id="150" creationId="{7B0EED5B-4B0B-47EE-BEB7-44E11C76111E}"/>
          </ac:spMkLst>
        </pc:spChg>
        <pc:spChg chg="add mod">
          <ac:chgData name="Einat Buznach" userId="e150e110-ebb4-4ec1-94b0-766fa55e08bb" providerId="ADAL" clId="{B38AEC36-6116-4C5A-B5AE-E780197D75CB}" dt="2021-06-24T18:28:43.582" v="2545" actId="1076"/>
          <ac:spMkLst>
            <pc:docMk/>
            <pc:sldMk cId="613306420" sldId="262"/>
            <ac:spMk id="151" creationId="{7EAA4607-6004-48B8-9B5A-E3FDD481046D}"/>
          </ac:spMkLst>
        </pc:spChg>
        <pc:spChg chg="add mod">
          <ac:chgData name="Einat Buznach" userId="e150e110-ebb4-4ec1-94b0-766fa55e08bb" providerId="ADAL" clId="{B38AEC36-6116-4C5A-B5AE-E780197D75CB}" dt="2021-06-24T18:28:38.903" v="2544" actId="1036"/>
          <ac:spMkLst>
            <pc:docMk/>
            <pc:sldMk cId="613306420" sldId="262"/>
            <ac:spMk id="152" creationId="{CD5E9A7E-1BA5-448D-A8E6-39B55CD05106}"/>
          </ac:spMkLst>
        </pc:spChg>
        <pc:spChg chg="add del mod">
          <ac:chgData name="Einat Buznach" userId="e150e110-ebb4-4ec1-94b0-766fa55e08bb" providerId="ADAL" clId="{B38AEC36-6116-4C5A-B5AE-E780197D75CB}" dt="2021-06-24T18:27:55.013" v="2526"/>
          <ac:spMkLst>
            <pc:docMk/>
            <pc:sldMk cId="613306420" sldId="262"/>
            <ac:spMk id="153" creationId="{D324D1AB-FA16-4829-90D0-9F3DF4A169C6}"/>
          </ac:spMkLst>
        </pc:spChg>
        <pc:spChg chg="add mod">
          <ac:chgData name="Einat Buznach" userId="e150e110-ebb4-4ec1-94b0-766fa55e08bb" providerId="ADAL" clId="{B38AEC36-6116-4C5A-B5AE-E780197D75CB}" dt="2021-06-24T18:28:15.302" v="2536" actId="782"/>
          <ac:spMkLst>
            <pc:docMk/>
            <pc:sldMk cId="613306420" sldId="262"/>
            <ac:spMk id="154" creationId="{FA0028A6-6BE6-4630-8A14-E94DBAA090B3}"/>
          </ac:spMkLst>
        </pc:spChg>
        <pc:spChg chg="add mod">
          <ac:chgData name="Einat Buznach" userId="e150e110-ebb4-4ec1-94b0-766fa55e08bb" providerId="ADAL" clId="{B38AEC36-6116-4C5A-B5AE-E780197D75CB}" dt="2021-06-24T18:35:29.992" v="2807" actId="20577"/>
          <ac:spMkLst>
            <pc:docMk/>
            <pc:sldMk cId="613306420" sldId="262"/>
            <ac:spMk id="172" creationId="{27B3C2FF-2205-4048-BB0E-D5A06A35AE95}"/>
          </ac:spMkLst>
        </pc:spChg>
        <pc:graphicFrameChg chg="mod modGraphic">
          <ac:chgData name="Einat Buznach" userId="e150e110-ebb4-4ec1-94b0-766fa55e08bb" providerId="ADAL" clId="{B38AEC36-6116-4C5A-B5AE-E780197D75CB}" dt="2021-06-24T18:08:58.482" v="1967" actId="1035"/>
          <ac:graphicFrameMkLst>
            <pc:docMk/>
            <pc:sldMk cId="613306420" sldId="262"/>
            <ac:graphicFrameMk id="11" creationId="{B52C1290-AC37-483B-81B4-70C89749519C}"/>
          </ac:graphicFrameMkLst>
        </pc:graphicFrameChg>
        <pc:graphicFrameChg chg="add del mod modGraphic">
          <ac:chgData name="Einat Buznach" userId="e150e110-ebb4-4ec1-94b0-766fa55e08bb" providerId="ADAL" clId="{B38AEC36-6116-4C5A-B5AE-E780197D75CB}" dt="2021-06-24T20:37:23.310" v="2924" actId="20577"/>
          <ac:graphicFrameMkLst>
            <pc:docMk/>
            <pc:sldMk cId="613306420" sldId="262"/>
            <ac:graphicFrameMk id="12" creationId="{0B6AF23B-7443-4610-BA16-3FB97545A091}"/>
          </ac:graphicFrameMkLst>
        </pc:graphicFrameChg>
        <pc:graphicFrameChg chg="mod modGraphic">
          <ac:chgData name="Einat Buznach" userId="e150e110-ebb4-4ec1-94b0-766fa55e08bb" providerId="ADAL" clId="{B38AEC36-6116-4C5A-B5AE-E780197D75CB}" dt="2021-06-24T18:08:58.482" v="1967" actId="1035"/>
          <ac:graphicFrameMkLst>
            <pc:docMk/>
            <pc:sldMk cId="613306420" sldId="262"/>
            <ac:graphicFrameMk id="13" creationId="{1947BD3E-B1CA-4E37-9666-E3347972B089}"/>
          </ac:graphicFrameMkLst>
        </pc:graphicFrameChg>
        <pc:graphicFrameChg chg="add mod modGraphic">
          <ac:chgData name="Einat Buznach" userId="e150e110-ebb4-4ec1-94b0-766fa55e08bb" providerId="ADAL" clId="{B38AEC36-6116-4C5A-B5AE-E780197D75CB}" dt="2021-06-24T18:14:17.542" v="2277" actId="1035"/>
          <ac:graphicFrameMkLst>
            <pc:docMk/>
            <pc:sldMk cId="613306420" sldId="262"/>
            <ac:graphicFrameMk id="17" creationId="{3261B0C9-9335-4A86-9B30-B09BF5E2C4A2}"/>
          </ac:graphicFrameMkLst>
        </pc:graphicFrameChg>
        <pc:graphicFrameChg chg="mod modGraphic">
          <ac:chgData name="Einat Buznach" userId="e150e110-ebb4-4ec1-94b0-766fa55e08bb" providerId="ADAL" clId="{B38AEC36-6116-4C5A-B5AE-E780197D75CB}" dt="2021-06-24T18:14:17.542" v="2277" actId="1035"/>
          <ac:graphicFrameMkLst>
            <pc:docMk/>
            <pc:sldMk cId="613306420" sldId="262"/>
            <ac:graphicFrameMk id="20" creationId="{D4810EAA-E96C-4F6B-AAA0-B38B4EF26A29}"/>
          </ac:graphicFrameMkLst>
        </pc:graphicFrameChg>
        <pc:graphicFrameChg chg="add mod modGraphic">
          <ac:chgData name="Einat Buznach" userId="e150e110-ebb4-4ec1-94b0-766fa55e08bb" providerId="ADAL" clId="{B38AEC36-6116-4C5A-B5AE-E780197D75CB}" dt="2021-06-24T18:14:36.451" v="2283" actId="14100"/>
          <ac:graphicFrameMkLst>
            <pc:docMk/>
            <pc:sldMk cId="613306420" sldId="262"/>
            <ac:graphicFrameMk id="21" creationId="{21FAD5A5-CCD1-4A2E-907E-6A4E5D5CA7B9}"/>
          </ac:graphicFrameMkLst>
        </pc:graphicFrameChg>
        <pc:graphicFrameChg chg="add mod modGraphic">
          <ac:chgData name="Einat Buznach" userId="e150e110-ebb4-4ec1-94b0-766fa55e08bb" providerId="ADAL" clId="{B38AEC36-6116-4C5A-B5AE-E780197D75CB}" dt="2021-06-24T18:35:43.984" v="2820" actId="1036"/>
          <ac:graphicFrameMkLst>
            <pc:docMk/>
            <pc:sldMk cId="613306420" sldId="262"/>
            <ac:graphicFrameMk id="22" creationId="{80F40B14-D2AD-477F-8F79-E2C8FD613917}"/>
          </ac:graphicFrameMkLst>
        </pc:graphicFrameChg>
        <pc:graphicFrameChg chg="add mod modGraphic">
          <ac:chgData name="Einat Buznach" userId="e150e110-ebb4-4ec1-94b0-766fa55e08bb" providerId="ADAL" clId="{B38AEC36-6116-4C5A-B5AE-E780197D75CB}" dt="2021-06-24T18:29:14.667" v="2590" actId="14100"/>
          <ac:graphicFrameMkLst>
            <pc:docMk/>
            <pc:sldMk cId="613306420" sldId="262"/>
            <ac:graphicFrameMk id="23" creationId="{A561E00E-949B-4D34-8400-31EDA7B74819}"/>
          </ac:graphicFrameMkLst>
        </pc:graphicFrameChg>
        <pc:graphicFrameChg chg="add mod modGraphic">
          <ac:chgData name="Einat Buznach" userId="e150e110-ebb4-4ec1-94b0-766fa55e08bb" providerId="ADAL" clId="{B38AEC36-6116-4C5A-B5AE-E780197D75CB}" dt="2021-06-24T18:32:24.274" v="2681" actId="1036"/>
          <ac:graphicFrameMkLst>
            <pc:docMk/>
            <pc:sldMk cId="613306420" sldId="262"/>
            <ac:graphicFrameMk id="24" creationId="{8C934D64-1CC2-45D5-B65B-E9EA9D8F636E}"/>
          </ac:graphicFrameMkLst>
        </pc:graphicFrameChg>
        <pc:graphicFrameChg chg="add mod modGraphic">
          <ac:chgData name="Einat Buznach" userId="e150e110-ebb4-4ec1-94b0-766fa55e08bb" providerId="ADAL" clId="{B38AEC36-6116-4C5A-B5AE-E780197D75CB}" dt="2021-06-24T18:29:57.025" v="2630" actId="14100"/>
          <ac:graphicFrameMkLst>
            <pc:docMk/>
            <pc:sldMk cId="613306420" sldId="262"/>
            <ac:graphicFrameMk id="25" creationId="{C4582A12-A377-4DBD-9000-FA5092E783D0}"/>
          </ac:graphicFrameMkLst>
        </pc:graphicFrameChg>
        <pc:graphicFrameChg chg="add mod modGraphic">
          <ac:chgData name="Einat Buznach" userId="e150e110-ebb4-4ec1-94b0-766fa55e08bb" providerId="ADAL" clId="{B38AEC36-6116-4C5A-B5AE-E780197D75CB}" dt="2021-06-24T18:14:17.542" v="2277" actId="1035"/>
          <ac:graphicFrameMkLst>
            <pc:docMk/>
            <pc:sldMk cId="613306420" sldId="262"/>
            <ac:graphicFrameMk id="26" creationId="{20253C63-3E67-44C5-949C-7A8D8B4AA420}"/>
          </ac:graphicFrameMkLst>
        </pc:graphicFrameChg>
        <pc:graphicFrameChg chg="add del mod modGraphic">
          <ac:chgData name="Einat Buznach" userId="e150e110-ebb4-4ec1-94b0-766fa55e08bb" providerId="ADAL" clId="{B38AEC36-6116-4C5A-B5AE-E780197D75CB}" dt="2021-06-24T18:09:17.960" v="1972" actId="478"/>
          <ac:graphicFrameMkLst>
            <pc:docMk/>
            <pc:sldMk cId="613306420" sldId="262"/>
            <ac:graphicFrameMk id="135" creationId="{804DD5F4-AD10-46C7-97C6-EB50E7836E71}"/>
          </ac:graphicFrameMkLst>
        </pc:graphicFrameChg>
        <pc:graphicFrameChg chg="add del mod modGraphic">
          <ac:chgData name="Einat Buznach" userId="e150e110-ebb4-4ec1-94b0-766fa55e08bb" providerId="ADAL" clId="{B38AEC36-6116-4C5A-B5AE-E780197D75CB}" dt="2021-06-24T18:26:51.882" v="2511" actId="478"/>
          <ac:graphicFrameMkLst>
            <pc:docMk/>
            <pc:sldMk cId="613306420" sldId="262"/>
            <ac:graphicFrameMk id="136" creationId="{24F71DB1-5A2F-4046-9382-90447DD499BC}"/>
          </ac:graphicFrameMkLst>
        </pc:graphicFrameChg>
        <pc:graphicFrameChg chg="add del mod">
          <ac:chgData name="Einat Buznach" userId="e150e110-ebb4-4ec1-94b0-766fa55e08bb" providerId="ADAL" clId="{B38AEC36-6116-4C5A-B5AE-E780197D75CB}" dt="2021-06-24T18:10:17.435" v="1982"/>
          <ac:graphicFrameMkLst>
            <pc:docMk/>
            <pc:sldMk cId="613306420" sldId="262"/>
            <ac:graphicFrameMk id="137" creationId="{27CA9DCE-3156-47F8-A864-60124E60FCC4}"/>
          </ac:graphicFrameMkLst>
        </pc:graphicFrameChg>
        <pc:graphicFrameChg chg="add del mod">
          <ac:chgData name="Einat Buznach" userId="e150e110-ebb4-4ec1-94b0-766fa55e08bb" providerId="ADAL" clId="{B38AEC36-6116-4C5A-B5AE-E780197D75CB}" dt="2021-06-24T18:10:24.455" v="1985"/>
          <ac:graphicFrameMkLst>
            <pc:docMk/>
            <pc:sldMk cId="613306420" sldId="262"/>
            <ac:graphicFrameMk id="138" creationId="{CFF06011-6088-4594-BEE2-F74F80566CD3}"/>
          </ac:graphicFrameMkLst>
        </pc:graphicFrameChg>
        <pc:graphicFrameChg chg="add del mod">
          <ac:chgData name="Einat Buznach" userId="e150e110-ebb4-4ec1-94b0-766fa55e08bb" providerId="ADAL" clId="{B38AEC36-6116-4C5A-B5AE-E780197D75CB}" dt="2021-06-24T18:10:42.569" v="1988"/>
          <ac:graphicFrameMkLst>
            <pc:docMk/>
            <pc:sldMk cId="613306420" sldId="262"/>
            <ac:graphicFrameMk id="139" creationId="{766144A3-61C2-4B76-AF1F-140FF4A19E22}"/>
          </ac:graphicFrameMkLst>
        </pc:graphicFrameChg>
        <pc:graphicFrameChg chg="add del mod">
          <ac:chgData name="Einat Buznach" userId="e150e110-ebb4-4ec1-94b0-766fa55e08bb" providerId="ADAL" clId="{B38AEC36-6116-4C5A-B5AE-E780197D75CB}" dt="2021-06-24T18:10:51.732" v="1991"/>
          <ac:graphicFrameMkLst>
            <pc:docMk/>
            <pc:sldMk cId="613306420" sldId="262"/>
            <ac:graphicFrameMk id="140" creationId="{47132BF8-8011-4EDF-97E9-F0DF25F4D683}"/>
          </ac:graphicFrameMkLst>
        </pc:graphicFrameChg>
        <pc:graphicFrameChg chg="add del mod modGraphic">
          <ac:chgData name="Einat Buznach" userId="e150e110-ebb4-4ec1-94b0-766fa55e08bb" providerId="ADAL" clId="{B38AEC36-6116-4C5A-B5AE-E780197D75CB}" dt="2021-06-24T18:26:48.112" v="2510" actId="478"/>
          <ac:graphicFrameMkLst>
            <pc:docMk/>
            <pc:sldMk cId="613306420" sldId="262"/>
            <ac:graphicFrameMk id="141" creationId="{9916613A-3651-4DC8-A494-C3B208B6AEC1}"/>
          </ac:graphicFrameMkLst>
        </pc:graphicFrameChg>
        <pc:graphicFrameChg chg="add del mod modGraphic">
          <ac:chgData name="Einat Buznach" userId="e150e110-ebb4-4ec1-94b0-766fa55e08bb" providerId="ADAL" clId="{B38AEC36-6116-4C5A-B5AE-E780197D75CB}" dt="2021-06-24T18:28:05.408" v="2533" actId="478"/>
          <ac:graphicFrameMkLst>
            <pc:docMk/>
            <pc:sldMk cId="613306420" sldId="262"/>
            <ac:graphicFrameMk id="142" creationId="{0BEFADD5-B988-40F9-AF83-BC3326AE4129}"/>
          </ac:graphicFrameMkLst>
        </pc:graphicFrameChg>
        <pc:graphicFrameChg chg="add del mod modGraphic">
          <ac:chgData name="Einat Buznach" userId="e150e110-ebb4-4ec1-94b0-766fa55e08bb" providerId="ADAL" clId="{B38AEC36-6116-4C5A-B5AE-E780197D75CB}" dt="2021-06-24T18:27:41.790" v="2520" actId="478"/>
          <ac:graphicFrameMkLst>
            <pc:docMk/>
            <pc:sldMk cId="613306420" sldId="262"/>
            <ac:graphicFrameMk id="145" creationId="{4D84650E-7305-4EC8-82ED-06313973F07C}"/>
          </ac:graphicFrameMkLst>
        </pc:graphicFrameChg>
        <pc:picChg chg="add del mod">
          <ac:chgData name="Einat Buznach" userId="e150e110-ebb4-4ec1-94b0-766fa55e08bb" providerId="ADAL" clId="{B38AEC36-6116-4C5A-B5AE-E780197D75CB}" dt="2021-06-24T17:52:42.229" v="1765" actId="478"/>
          <ac:picMkLst>
            <pc:docMk/>
            <pc:sldMk cId="613306420" sldId="262"/>
            <ac:picMk id="72" creationId="{7621DFAB-C6FF-454B-BAE0-99D4A8C9ED57}"/>
          </ac:picMkLst>
        </pc:picChg>
        <pc:picChg chg="add del mod">
          <ac:chgData name="Einat Buznach" userId="e150e110-ebb4-4ec1-94b0-766fa55e08bb" providerId="ADAL" clId="{B38AEC36-6116-4C5A-B5AE-E780197D75CB}" dt="2021-06-24T17:57:14.239" v="1826" actId="478"/>
          <ac:picMkLst>
            <pc:docMk/>
            <pc:sldMk cId="613306420" sldId="262"/>
            <ac:picMk id="74" creationId="{A08D6122-82D6-49EA-933A-CAD047070C72}"/>
          </ac:picMkLst>
        </pc:picChg>
        <pc:picChg chg="add mod modCrop">
          <ac:chgData name="Einat Buznach" userId="e150e110-ebb4-4ec1-94b0-766fa55e08bb" providerId="ADAL" clId="{B38AEC36-6116-4C5A-B5AE-E780197D75CB}" dt="2021-06-24T18:08:58.482" v="1967" actId="1035"/>
          <ac:picMkLst>
            <pc:docMk/>
            <pc:sldMk cId="613306420" sldId="262"/>
            <ac:picMk id="88" creationId="{18023BA2-3436-44F9-A8C0-CFAFC86C7E92}"/>
          </ac:picMkLst>
        </pc:picChg>
        <pc:cxnChg chg="add del mod">
          <ac:chgData name="Einat Buznach" userId="e150e110-ebb4-4ec1-94b0-766fa55e08bb" providerId="ADAL" clId="{B38AEC36-6116-4C5A-B5AE-E780197D75CB}" dt="2021-06-24T17:06:50.390" v="480" actId="478"/>
          <ac:cxnSpMkLst>
            <pc:docMk/>
            <pc:sldMk cId="613306420" sldId="262"/>
            <ac:cxnSpMk id="3" creationId="{F8DB8901-D1C8-4251-B830-6F674B30DBFB}"/>
          </ac:cxnSpMkLst>
        </pc:cxnChg>
        <pc:cxnChg chg="mod">
          <ac:chgData name="Einat Buznach" userId="e150e110-ebb4-4ec1-94b0-766fa55e08bb" providerId="ADAL" clId="{B38AEC36-6116-4C5A-B5AE-E780197D75CB}" dt="2021-06-24T18:08:30.702" v="1946" actId="14100"/>
          <ac:cxnSpMkLst>
            <pc:docMk/>
            <pc:sldMk cId="613306420" sldId="262"/>
            <ac:cxnSpMk id="5" creationId="{25FE4F5B-6730-4598-A38F-08A868E228C1}"/>
          </ac:cxnSpMkLst>
        </pc:cxnChg>
        <pc:cxnChg chg="mod">
          <ac:chgData name="Einat Buznach" userId="e150e110-ebb4-4ec1-94b0-766fa55e08bb" providerId="ADAL" clId="{B38AEC36-6116-4C5A-B5AE-E780197D75CB}" dt="2021-06-24T18:08:18.006" v="1943" actId="14100"/>
          <ac:cxnSpMkLst>
            <pc:docMk/>
            <pc:sldMk cId="613306420" sldId="262"/>
            <ac:cxnSpMk id="7" creationId="{83E698FB-64A8-4594-8012-ED85FABB06B1}"/>
          </ac:cxnSpMkLst>
        </pc:cxnChg>
        <pc:cxnChg chg="del mod">
          <ac:chgData name="Einat Buznach" userId="e150e110-ebb4-4ec1-94b0-766fa55e08bb" providerId="ADAL" clId="{B38AEC36-6116-4C5A-B5AE-E780197D75CB}" dt="2021-06-24T17:37:45.775" v="1473" actId="478"/>
          <ac:cxnSpMkLst>
            <pc:docMk/>
            <pc:sldMk cId="613306420" sldId="262"/>
            <ac:cxnSpMk id="18" creationId="{5F5F43AF-3688-4AE0-B632-D0283F6197FB}"/>
          </ac:cxnSpMkLst>
        </pc:cxnChg>
        <pc:cxnChg chg="del">
          <ac:chgData name="Einat Buznach" userId="e150e110-ebb4-4ec1-94b0-766fa55e08bb" providerId="ADAL" clId="{B38AEC36-6116-4C5A-B5AE-E780197D75CB}" dt="2021-06-24T17:43:08.249" v="1548" actId="478"/>
          <ac:cxnSpMkLst>
            <pc:docMk/>
            <pc:sldMk cId="613306420" sldId="262"/>
            <ac:cxnSpMk id="37" creationId="{898891DB-AC38-4F1E-BEA4-AF41BAD54B1C}"/>
          </ac:cxnSpMkLst>
        </pc:cxnChg>
        <pc:cxnChg chg="add mod">
          <ac:chgData name="Einat Buznach" userId="e150e110-ebb4-4ec1-94b0-766fa55e08bb" providerId="ADAL" clId="{B38AEC36-6116-4C5A-B5AE-E780197D75CB}" dt="2021-06-24T18:08:58.482" v="1967" actId="1035"/>
          <ac:cxnSpMkLst>
            <pc:docMk/>
            <pc:sldMk cId="613306420" sldId="262"/>
            <ac:cxnSpMk id="41" creationId="{3A3C4BD3-FEA4-4659-9B2B-646124A95FA7}"/>
          </ac:cxnSpMkLst>
        </pc:cxnChg>
        <pc:cxnChg chg="del">
          <ac:chgData name="Einat Buznach" userId="e150e110-ebb4-4ec1-94b0-766fa55e08bb" providerId="ADAL" clId="{B38AEC36-6116-4C5A-B5AE-E780197D75CB}" dt="2021-06-24T17:43:06.767" v="1547" actId="478"/>
          <ac:cxnSpMkLst>
            <pc:docMk/>
            <pc:sldMk cId="613306420" sldId="262"/>
            <ac:cxnSpMk id="45" creationId="{897E18E9-984B-43AC-8A4A-3D0E01BC6570}"/>
          </ac:cxnSpMkLst>
        </pc:cxnChg>
        <pc:cxnChg chg="del mod">
          <ac:chgData name="Einat Buznach" userId="e150e110-ebb4-4ec1-94b0-766fa55e08bb" providerId="ADAL" clId="{B38AEC36-6116-4C5A-B5AE-E780197D75CB}" dt="2021-06-24T17:41:37.723" v="1526" actId="478"/>
          <ac:cxnSpMkLst>
            <pc:docMk/>
            <pc:sldMk cId="613306420" sldId="262"/>
            <ac:cxnSpMk id="46" creationId="{02BBFAC9-21F3-4170-8B37-ACC1CE6F9546}"/>
          </ac:cxnSpMkLst>
        </pc:cxnChg>
        <pc:cxnChg chg="add mod">
          <ac:chgData name="Einat Buznach" userId="e150e110-ebb4-4ec1-94b0-766fa55e08bb" providerId="ADAL" clId="{B38AEC36-6116-4C5A-B5AE-E780197D75CB}" dt="2021-06-24T18:08:58.482" v="1967" actId="1035"/>
          <ac:cxnSpMkLst>
            <pc:docMk/>
            <pc:sldMk cId="613306420" sldId="262"/>
            <ac:cxnSpMk id="52" creationId="{25C19760-DEF0-40F4-8D6B-0E4EEABAA544}"/>
          </ac:cxnSpMkLst>
        </pc:cxnChg>
        <pc:cxnChg chg="mod ord">
          <ac:chgData name="Einat Buznach" userId="e150e110-ebb4-4ec1-94b0-766fa55e08bb" providerId="ADAL" clId="{B38AEC36-6116-4C5A-B5AE-E780197D75CB}" dt="2021-06-24T18:35:43.984" v="2820" actId="1036"/>
          <ac:cxnSpMkLst>
            <pc:docMk/>
            <pc:sldMk cId="613306420" sldId="262"/>
            <ac:cxnSpMk id="55" creationId="{E52CEE73-0F30-49E4-BD3B-8D9440440EA8}"/>
          </ac:cxnSpMkLst>
        </pc:cxnChg>
        <pc:cxnChg chg="add mod">
          <ac:chgData name="Einat Buznach" userId="e150e110-ebb4-4ec1-94b0-766fa55e08bb" providerId="ADAL" clId="{B38AEC36-6116-4C5A-B5AE-E780197D75CB}" dt="2021-06-24T18:14:17.542" v="2277" actId="1035"/>
          <ac:cxnSpMkLst>
            <pc:docMk/>
            <pc:sldMk cId="613306420" sldId="262"/>
            <ac:cxnSpMk id="76" creationId="{ECE8D0D9-B22B-4981-993C-FAB06354C995}"/>
          </ac:cxnSpMkLst>
        </pc:cxnChg>
        <pc:cxnChg chg="add mod">
          <ac:chgData name="Einat Buznach" userId="e150e110-ebb4-4ec1-94b0-766fa55e08bb" providerId="ADAL" clId="{B38AEC36-6116-4C5A-B5AE-E780197D75CB}" dt="2021-06-24T18:14:36.451" v="2283" actId="14100"/>
          <ac:cxnSpMkLst>
            <pc:docMk/>
            <pc:sldMk cId="613306420" sldId="262"/>
            <ac:cxnSpMk id="79" creationId="{7439A701-9DDD-4C46-8629-99B110FD79AD}"/>
          </ac:cxnSpMkLst>
        </pc:cxnChg>
        <pc:cxnChg chg="add mod">
          <ac:chgData name="Einat Buznach" userId="e150e110-ebb4-4ec1-94b0-766fa55e08bb" providerId="ADAL" clId="{B38AEC36-6116-4C5A-B5AE-E780197D75CB}" dt="2021-06-24T18:29:14.667" v="2590" actId="14100"/>
          <ac:cxnSpMkLst>
            <pc:docMk/>
            <pc:sldMk cId="613306420" sldId="262"/>
            <ac:cxnSpMk id="89" creationId="{8494D5D8-19FA-4582-B5B4-B00E4AD8F7D4}"/>
          </ac:cxnSpMkLst>
        </pc:cxnChg>
        <pc:cxnChg chg="add del mod">
          <ac:chgData name="Einat Buznach" userId="e150e110-ebb4-4ec1-94b0-766fa55e08bb" providerId="ADAL" clId="{B38AEC36-6116-4C5A-B5AE-E780197D75CB}" dt="2021-06-24T18:00:40.211" v="1909" actId="478"/>
          <ac:cxnSpMkLst>
            <pc:docMk/>
            <pc:sldMk cId="613306420" sldId="262"/>
            <ac:cxnSpMk id="92" creationId="{5653F585-7EC9-4048-B7F7-B7C2B969CC9F}"/>
          </ac:cxnSpMkLst>
        </pc:cxnChg>
        <pc:cxnChg chg="add mod">
          <ac:chgData name="Einat Buznach" userId="e150e110-ebb4-4ec1-94b0-766fa55e08bb" providerId="ADAL" clId="{B38AEC36-6116-4C5A-B5AE-E780197D75CB}" dt="2021-06-24T18:29:57.025" v="2630" actId="14100"/>
          <ac:cxnSpMkLst>
            <pc:docMk/>
            <pc:sldMk cId="613306420" sldId="262"/>
            <ac:cxnSpMk id="96" creationId="{C07862AC-5D8C-4526-9831-6D7C1F80CE6D}"/>
          </ac:cxnSpMkLst>
        </pc:cxnChg>
        <pc:cxnChg chg="add mod">
          <ac:chgData name="Einat Buznach" userId="e150e110-ebb4-4ec1-94b0-766fa55e08bb" providerId="ADAL" clId="{B38AEC36-6116-4C5A-B5AE-E780197D75CB}" dt="2021-06-24T18:32:24.274" v="2681" actId="1036"/>
          <ac:cxnSpMkLst>
            <pc:docMk/>
            <pc:sldMk cId="613306420" sldId="262"/>
            <ac:cxnSpMk id="114" creationId="{F914ED1E-B2DE-4A2A-B599-32FF8AF13991}"/>
          </ac:cxnSpMkLst>
        </pc:cxnChg>
        <pc:cxnChg chg="add del mod">
          <ac:chgData name="Einat Buznach" userId="e150e110-ebb4-4ec1-94b0-766fa55e08bb" providerId="ADAL" clId="{B38AEC36-6116-4C5A-B5AE-E780197D75CB}" dt="2021-06-24T18:00:51.896" v="1916"/>
          <ac:cxnSpMkLst>
            <pc:docMk/>
            <pc:sldMk cId="613306420" sldId="262"/>
            <ac:cxnSpMk id="117" creationId="{A39FE701-40BF-48C0-8FFB-A1EDAD372FCB}"/>
          </ac:cxnSpMkLst>
        </pc:cxnChg>
        <pc:cxnChg chg="add mod">
          <ac:chgData name="Einat Buznach" userId="e150e110-ebb4-4ec1-94b0-766fa55e08bb" providerId="ADAL" clId="{B38AEC36-6116-4C5A-B5AE-E780197D75CB}" dt="2021-06-24T18:31:27.316" v="2644" actId="693"/>
          <ac:cxnSpMkLst>
            <pc:docMk/>
            <pc:sldMk cId="613306420" sldId="262"/>
            <ac:cxnSpMk id="162" creationId="{7E4AADA3-4D54-452D-8981-D511494C0B84}"/>
          </ac:cxnSpMkLst>
        </pc:cxnChg>
        <pc:cxnChg chg="add mod">
          <ac:chgData name="Einat Buznach" userId="e150e110-ebb4-4ec1-94b0-766fa55e08bb" providerId="ADAL" clId="{B38AEC36-6116-4C5A-B5AE-E780197D75CB}" dt="2021-06-24T18:31:39.832" v="2647" actId="14100"/>
          <ac:cxnSpMkLst>
            <pc:docMk/>
            <pc:sldMk cId="613306420" sldId="262"/>
            <ac:cxnSpMk id="163" creationId="{6B61CA35-4417-4292-8293-1B1D6632F715}"/>
          </ac:cxnSpMkLst>
        </pc:cxnChg>
        <pc:cxnChg chg="add mod">
          <ac:chgData name="Einat Buznach" userId="e150e110-ebb4-4ec1-94b0-766fa55e08bb" providerId="ADAL" clId="{B38AEC36-6116-4C5A-B5AE-E780197D75CB}" dt="2021-06-24T18:32:31.283" v="2686" actId="1036"/>
          <ac:cxnSpMkLst>
            <pc:docMk/>
            <pc:sldMk cId="613306420" sldId="262"/>
            <ac:cxnSpMk id="166" creationId="{89ECA01D-062B-4BC8-A6D2-DA01FF204C5D}"/>
          </ac:cxnSpMkLst>
        </pc:cxnChg>
        <pc:cxnChg chg="add mod">
          <ac:chgData name="Einat Buznach" userId="e150e110-ebb4-4ec1-94b0-766fa55e08bb" providerId="ADAL" clId="{B38AEC36-6116-4C5A-B5AE-E780197D75CB}" dt="2021-06-24T18:32:51.078" v="2690" actId="14100"/>
          <ac:cxnSpMkLst>
            <pc:docMk/>
            <pc:sldMk cId="613306420" sldId="262"/>
            <ac:cxnSpMk id="169" creationId="{680322F6-99A2-4A26-AAB3-40150C4FC6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3A52C-0410-42AC-A1BF-832E4E508C5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47BE6-6A2F-4620-9661-39272AE2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אולי כדאי להסביר בקטנה את ההרכב של אפליקציית אנדרואיד:</a:t>
            </a:r>
          </a:p>
          <a:p>
            <a:pPr marL="171450" indent="-171450" algn="r" rtl="1">
              <a:buFontTx/>
              <a:buChar char="-"/>
            </a:pPr>
            <a:r>
              <a:rPr lang="en-US" dirty="0"/>
              <a:t>Activities</a:t>
            </a:r>
            <a:endParaRPr lang="he-IL" dirty="0"/>
          </a:p>
          <a:p>
            <a:pPr marL="171450" indent="-171450" algn="r" rtl="1">
              <a:buFontTx/>
              <a:buChar char="-"/>
            </a:pPr>
            <a:r>
              <a:rPr lang="en-US"/>
              <a:t>Layouts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47BE6-6A2F-4620-9661-39272AE262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נקודות שלדעתי חשוב לומר:</a:t>
            </a:r>
          </a:p>
          <a:p>
            <a:pPr marL="228600" indent="-228600" algn="r" rtl="1">
              <a:buAutoNum type="arabicParenR"/>
            </a:pPr>
            <a:r>
              <a:rPr lang="he-IL" dirty="0"/>
              <a:t>להציג מה זה </a:t>
            </a:r>
            <a:r>
              <a:rPr lang="en-US" dirty="0"/>
              <a:t>MVVM</a:t>
            </a:r>
            <a:endParaRPr lang="he-IL" dirty="0"/>
          </a:p>
          <a:p>
            <a:pPr marL="228600" indent="-228600" algn="r" rtl="1">
              <a:buAutoNum type="arabicParenR"/>
            </a:pPr>
            <a:r>
              <a:rPr lang="he-IL" dirty="0"/>
              <a:t>למה זה מתאים לאפליקציית אנדרואיד (כי זה מוכוון </a:t>
            </a:r>
            <a:r>
              <a:rPr lang="he-IL" dirty="0" err="1"/>
              <a:t>איבנטים</a:t>
            </a:r>
            <a:r>
              <a:rPr lang="he-IL" dirty="0"/>
              <a:t>)</a:t>
            </a:r>
          </a:p>
          <a:p>
            <a:pPr marL="228600" indent="-228600" algn="r" rtl="1">
              <a:buAutoNum type="arabicParenR"/>
            </a:pPr>
            <a:r>
              <a:rPr lang="he-IL" dirty="0"/>
              <a:t>להראות איפה זה בא לידי ביטוי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47BE6-6A2F-4620-9661-39272AE262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B78D5B-AEE2-48D4-B3DE-0ACEEE2A4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4ECEA4-5335-409E-A5EA-912D5C84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72F91B-363C-47B5-A9BD-8D8FB207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F8E78D-1EE3-444D-AD40-E7C90101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078D05-5C88-4609-B5D8-09527F40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27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DED04F-53D2-4B63-AF1F-E46DA391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7B363AA-8A0E-4EDD-ADEF-C556AB390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2A4DE2-22DB-44B1-8E25-B1F8296D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B40E3D-26D5-46C4-BF5B-1D4DEF0B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1CB5F6-7262-440C-9070-336D0DAD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511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E9F80E5-A0BC-44CE-8E52-ECE367451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E332179-8A75-49FD-87E3-D32A5BE12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B10B9B-4DCA-4208-8212-C4637AA9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A4EA7A-E668-4674-8E56-B2096205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C9AA45-FC33-4D0D-84B5-A0535678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970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EAE2-174E-4F76-8E3D-5C2522083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87339-884E-407C-A216-AE283D83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50CC-DE53-4388-B79E-80D03C95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BCFE7-AAD0-4AD2-8C21-B9C49346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372C2-4B08-4F8E-9F36-62618435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0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9870-3480-44D8-9213-DF3FB355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A743-E0E7-4D5F-A69A-1EC2837A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9101-72EC-499D-80DA-7ECCF1F3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D5DFB-61B7-40FF-ACF6-6013492D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143DF-E539-42BD-8194-A63B4F30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7E8-5D8A-4179-9184-4F8854FF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A0DA-89BB-469D-81AB-A84B94D9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DB95-778E-447C-8711-3009F8ED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B7D7-C68F-4FC9-AAAE-FFA7655A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7F06-884F-454E-A5A1-022B8F31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5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C815-718B-49A4-B6C0-AFED3C1F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DC91-D92E-4093-A853-0BB977150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332A1-0EA2-4488-A37F-13F23335F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144B7-2CB9-4CBF-BAD9-1DB7D86B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9CFB4-0E0B-467F-8C7F-E56E65D9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3EAF3-5424-43EA-B21C-85BCCD07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3CD5-E763-4081-9978-F9753A59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CEB4D-324E-444A-BDCA-E11B368C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47730-71DE-40FD-A7FF-2F0659997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BB7-7DA4-4763-8E33-93761B05E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6572C-22FF-4727-B9DC-EC5BC8FA4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BED9C-7D60-4EDE-A0F8-DDE6F8C6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068AC-29F7-4772-B92F-249790D3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A671E-B6A6-4DF3-8E43-AB15B22D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24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5989-1B0A-4AEC-9E2A-156E911C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C7F29-FD87-4E87-8B31-DFD3D097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C8477-3518-4EC8-83EB-4B114269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EEC66-FF2C-4EA6-BAD3-B2FDB913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66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80104-3756-4044-A786-28E4886E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8D5A3-5D53-44D8-AF2D-12575141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17F42-A33C-4C26-862C-BD89BDE9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12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C808-5CF7-4E31-926B-7CE9FAD3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913C-13AD-444F-BB2C-7D92E161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79CC7-F8EA-42EB-A1F9-51357829A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0E064-C876-4D3B-BC14-59511201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C87F7-8608-4C62-890E-ED2B9CBF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98889-20DE-46E9-AE00-BCBC65C5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E0B0C8-CD0F-4172-B42D-6A23145B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6099F5-AF59-487A-8BBD-14E4B563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4DC293-2C9F-4D18-9F2E-6EA6132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B151D9-3908-4205-9ADD-784CDE12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B3DF68-8994-4555-BCF1-E83B4116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767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E025-667C-409A-8C34-CEEED18A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9AC6A-C792-4360-89A1-B6E2BA9D6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FFD0D-E272-4B8C-9EAD-3D88654ED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C9C5-07E6-4899-8DC2-5090CBB8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C2CC3-C962-4635-AB37-DCE6C843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6DBFE-9E3A-486B-B7F6-47D5FAF5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33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CC52-CE08-4F8B-B18C-50B66306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7B31F-7097-4CFF-B0FD-BA4779A6F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CEC2-429D-4877-AB1F-4DCD6F8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F149-1B82-45CD-9FBD-428CB004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6DA4-CD0F-4D51-B195-A7FB37ED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99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FD0EE-3A8E-4925-808E-82C9758E1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ADBC3-ADEB-47D1-B8DD-C1CA2E273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6E6F-4EE8-4C5E-A367-083B710E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8695-505C-478C-941F-5ABFCEF4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3C8E7-DDED-48DF-B440-161F2032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BAD272-7B4D-4DBD-A039-4DA26D5A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956858-510A-47E5-A48B-1061EAF8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5FD1E1-7402-41D1-9746-AB40680B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A9E52D-D94F-4590-9327-142755A2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A57827-4F23-4FB9-A93C-0EBFED46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279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1B99FC-D94F-4903-9A08-FB6A7DB2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540C03-4847-456F-84CB-2BD360419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67BFB9C-BAEB-4B15-84E6-548832E0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4700B88-CB24-4E97-82B8-B2D4AB26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A5E8891-0FA1-4139-AAC5-3B5F0333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531A1A-4889-44B7-8C1F-C3142601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018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C2614F-1319-497F-9AEA-70A9A2E5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6A4A2D-DABF-4C12-A12A-3B5FAF66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E16A62B-6788-4D8A-AD29-F259E2D4D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ADD3251-A6F3-419D-9411-AC63A1F66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DA5966E-3C74-49AA-948F-54D7123DF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B1EC1B3-0A64-4ACC-97CC-9C58293E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FD378CB-9228-46CD-8373-ED3F284D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C3010BC-1C7C-4E44-A513-C74D9D7C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347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2BF2B6-4AF8-4730-8684-3AA3811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9CA93B5-340F-451E-9F2F-04FECA4B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DCA3C47-6651-45A7-9251-8C298D89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D472DDC-92E2-4CA1-AD7F-528289DB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367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FFB6275-1E66-4FC1-9603-7B01911C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94EB8D-DEE5-4978-B87E-4347106C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604E74C-C35D-4377-ADAB-0FF8BE8B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8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565B4F-4011-45AF-B389-6C46F6F4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1D5037-783C-41D8-B4C6-C3F8B3D8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1C931B5-D94D-458B-B0A1-7643AF3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CB25CA-2F41-4F65-9A72-86CE5A29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576C02-F6EA-4D6D-82DA-6B8A9F56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FC306C-2991-4601-8D74-964BB638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66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BFCA21-1230-4883-A75B-7C886351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7D73F54-1E1A-404E-B949-3E9B6CCDC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3C88587-C1B7-4C62-A8EF-2FF0A3C5B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386CFC-5CF1-4709-AE98-EA3F85C8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30C8A5-FDA0-41BA-BB23-88D8F5BE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F2D03E9-A2F9-40B3-BCC2-F4E58355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739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6C9BF5C-7577-47DB-ACBA-DD1E076D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BF3A72-D294-4A62-9DEA-6A747A3DD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EF27E9-412E-4278-B868-59C65BCA2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635FD-2334-4912-AE76-28EEF240CE6D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0C5726-DC4D-459A-9AAB-1133AB164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EF4D0F-0369-4DE4-8D0A-DB7D23643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822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F0827-5B37-4078-9589-F31E7124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3BEFE-232D-4BE4-BA2D-B91E6854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0577-F3C4-45C9-BF8E-1D06076B5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946D-827E-4961-91BD-BC047442C16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2EC9-0117-4205-AFAC-6DAF1FE45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41D7-EA08-438F-A144-52101D320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1B09A4F-AC14-46F3-936B-43CDCBF4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" y="742456"/>
            <a:ext cx="3943350" cy="3826728"/>
          </a:xfrm>
        </p:spPr>
        <p:txBody>
          <a:bodyPr anchor="b">
            <a:normAutofit/>
          </a:bodyPr>
          <a:lstStyle/>
          <a:p>
            <a:r>
              <a:rPr lang="en-US" sz="6400" dirty="0"/>
              <a:t>Android Application</a:t>
            </a:r>
            <a:endParaRPr lang="he-IL" sz="6400" dirty="0"/>
          </a:p>
        </p:txBody>
      </p:sp>
      <p:pic>
        <p:nvPicPr>
          <p:cNvPr id="5" name="תמונה 4" descr="תמונה שמכילה טקסט, ספר&#10;&#10;התיאור נוצר באופן אוטומטי">
            <a:extLst>
              <a:ext uri="{FF2B5EF4-FFF2-40B4-BE49-F238E27FC236}">
                <a16:creationId xmlns:a16="http://schemas.microsoft.com/office/drawing/2014/main" id="{E67EE6E3-D3D8-4D81-BFE5-221FF6576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29" y="643469"/>
            <a:ext cx="6600784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AF92B1-D888-4C8A-96B0-895F0623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Submit by: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F4E33D-8C66-4BB7-83C2-33BC1BA3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975" y="1835150"/>
            <a:ext cx="38290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Omer </a:t>
            </a:r>
            <a:r>
              <a:rPr lang="en-US" dirty="0" err="1"/>
              <a:t>Zivoni</a:t>
            </a:r>
            <a:br>
              <a:rPr lang="en-US" dirty="0"/>
            </a:br>
            <a:r>
              <a:rPr lang="en-US" dirty="0"/>
              <a:t>313173825</a:t>
            </a:r>
            <a:endParaRPr lang="he-IL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DCBF47A8-875D-450F-A594-492766D56CC3}"/>
              </a:ext>
            </a:extLst>
          </p:cNvPr>
          <p:cNvSpPr txBox="1">
            <a:spLocks/>
          </p:cNvSpPr>
          <p:nvPr/>
        </p:nvSpPr>
        <p:spPr>
          <a:xfrm>
            <a:off x="438150" y="1835150"/>
            <a:ext cx="382905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Einat</a:t>
            </a:r>
            <a:r>
              <a:rPr lang="en-US" dirty="0"/>
              <a:t> </a:t>
            </a:r>
            <a:r>
              <a:rPr lang="en-US" dirty="0" err="1"/>
              <a:t>Buznach</a:t>
            </a:r>
            <a:br>
              <a:rPr lang="en-US" dirty="0"/>
            </a:br>
            <a:r>
              <a:rPr lang="en-US" dirty="0"/>
              <a:t>314905860</a:t>
            </a:r>
            <a:endParaRPr lang="he-IL" dirty="0"/>
          </a:p>
        </p:txBody>
      </p:sp>
      <p:pic>
        <p:nvPicPr>
          <p:cNvPr id="8" name="תמונה 7" descr="תמונה שמכילה עץ, אדם, חוץ, איש&#10;&#10;התיאור נוצר באופן אוטומטי">
            <a:extLst>
              <a:ext uri="{FF2B5EF4-FFF2-40B4-BE49-F238E27FC236}">
                <a16:creationId xmlns:a16="http://schemas.microsoft.com/office/drawing/2014/main" id="{78F08FC5-96CA-46DD-9026-6BF75E5A0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21" y="3343275"/>
            <a:ext cx="3570910" cy="2305050"/>
          </a:xfrm>
          <a:prstGeom prst="rect">
            <a:avLst/>
          </a:prstGeom>
        </p:spPr>
      </p:pic>
      <p:pic>
        <p:nvPicPr>
          <p:cNvPr id="10" name="תמונה 9" descr="תמונה שמכילה אדם, מחייך, לדגמן&#10;&#10;התיאור נוצר באופן אוטומטי">
            <a:extLst>
              <a:ext uri="{FF2B5EF4-FFF2-40B4-BE49-F238E27FC236}">
                <a16:creationId xmlns:a16="http://schemas.microsoft.com/office/drawing/2014/main" id="{A82E31A8-CB9D-4A8A-A672-93D3CA0B1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1" y="3085330"/>
            <a:ext cx="3203021" cy="32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C6579-85A7-459D-BF4D-E82C5AB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 the course: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F2E6DD-20B6-44D4-9853-FEC1F033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Course name: Advance Programming 2</a:t>
            </a:r>
            <a:br>
              <a:rPr lang="en-US" dirty="0"/>
            </a:br>
            <a:r>
              <a:rPr lang="en-US" dirty="0"/>
              <a:t>Course number: 89211</a:t>
            </a:r>
            <a:br>
              <a:rPr lang="en-US" dirty="0"/>
            </a:br>
            <a:r>
              <a:rPr lang="en-US" dirty="0"/>
              <a:t>Lecturer: Eli </a:t>
            </a:r>
            <a:r>
              <a:rPr lang="en-US" dirty="0" err="1"/>
              <a:t>Halaschi</a:t>
            </a:r>
            <a:br>
              <a:rPr lang="en-US" dirty="0"/>
            </a:br>
            <a:r>
              <a:rPr lang="en-US" dirty="0"/>
              <a:t>Faculty: computer science</a:t>
            </a:r>
            <a:br>
              <a:rPr lang="en-US" dirty="0"/>
            </a:br>
            <a:r>
              <a:rPr lang="en-US" dirty="0"/>
              <a:t>University: Bar </a:t>
            </a:r>
            <a:r>
              <a:rPr lang="en-US" dirty="0" err="1"/>
              <a:t>Ilan</a:t>
            </a:r>
            <a:endParaRPr lang="he-IL" dirty="0"/>
          </a:p>
        </p:txBody>
      </p:sp>
      <p:pic>
        <p:nvPicPr>
          <p:cNvPr id="5" name="גרפיקה 4" descr="מתכנת נקבה קו מיתאר">
            <a:extLst>
              <a:ext uri="{FF2B5EF4-FFF2-40B4-BE49-F238E27FC236}">
                <a16:creationId xmlns:a16="http://schemas.microsoft.com/office/drawing/2014/main" id="{F12D4D94-6833-4C9D-A642-3CA466C51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1900" y="2514600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0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10F7A0-7B28-4444-A189-C8EFB21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 our project: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3FB18C-C5C6-4C80-8D45-42C934E1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4309"/>
          </a:xfrm>
        </p:spPr>
        <p:txBody>
          <a:bodyPr/>
          <a:lstStyle/>
          <a:p>
            <a:pPr marL="0" indent="0" algn="just" rtl="0">
              <a:buNone/>
            </a:pPr>
            <a:r>
              <a:rPr lang="en-US" dirty="0"/>
              <a:t>We developed an Android App which allows you to control flight simulator that runs on remote device.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5143D8C-E3C7-480F-BBA2-79FA6F9B5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3429485"/>
            <a:ext cx="4685472" cy="3380889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6A25E88-EF7B-4960-BA96-B6368AF869CA}"/>
              </a:ext>
            </a:extLst>
          </p:cNvPr>
          <p:cNvSpPr txBox="1"/>
          <p:nvPr/>
        </p:nvSpPr>
        <p:spPr>
          <a:xfrm>
            <a:off x="2011090" y="2898856"/>
            <a:ext cx="1627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application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CDEF7B7-94EB-4848-A943-941C1DA6BEFC}"/>
              </a:ext>
            </a:extLst>
          </p:cNvPr>
          <p:cNvSpPr txBox="1"/>
          <p:nvPr/>
        </p:nvSpPr>
        <p:spPr>
          <a:xfrm>
            <a:off x="7411765" y="2863334"/>
            <a:ext cx="1627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simulator</a:t>
            </a:r>
            <a:endParaRPr lang="he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BD7DF523-D6BC-4C26-9FD5-110E6C269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129" y="3429000"/>
            <a:ext cx="1555287" cy="33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3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E66F3F-8491-47D9-B6B1-532EBF81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 the architecture we use – MVVM: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7DDAC29-A5FC-4727-A38D-F71C67A6A0EC}"/>
              </a:ext>
            </a:extLst>
          </p:cNvPr>
          <p:cNvSpPr/>
          <p:nvPr/>
        </p:nvSpPr>
        <p:spPr>
          <a:xfrm>
            <a:off x="5442012" y="2485748"/>
            <a:ext cx="2015231" cy="123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View-Model</a:t>
            </a:r>
            <a:endParaRPr lang="he-IL" sz="2800" dirty="0">
              <a:solidFill>
                <a:sysClr val="windowText" lastClr="000000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D581AF8-520F-4A3F-82BE-073D84319612}"/>
              </a:ext>
            </a:extLst>
          </p:cNvPr>
          <p:cNvSpPr/>
          <p:nvPr/>
        </p:nvSpPr>
        <p:spPr>
          <a:xfrm>
            <a:off x="1741503" y="3888420"/>
            <a:ext cx="2015231" cy="123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View</a:t>
            </a:r>
            <a:endParaRPr lang="he-IL" sz="3200" dirty="0">
              <a:solidFill>
                <a:sysClr val="windowText" lastClr="000000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C2B89D0-CC36-48D4-B54D-FE9610FD6CC1}"/>
              </a:ext>
            </a:extLst>
          </p:cNvPr>
          <p:cNvSpPr/>
          <p:nvPr/>
        </p:nvSpPr>
        <p:spPr>
          <a:xfrm>
            <a:off x="8648331" y="3888420"/>
            <a:ext cx="2015231" cy="123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Model</a:t>
            </a:r>
            <a:endParaRPr lang="he-IL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D6E4DD91-461F-44DB-9216-7F8DD2B55773}"/>
              </a:ext>
            </a:extLst>
          </p:cNvPr>
          <p:cNvCxnSpPr>
            <a:cxnSpLocks/>
          </p:cNvCxnSpPr>
          <p:nvPr/>
        </p:nvCxnSpPr>
        <p:spPr>
          <a:xfrm flipH="1">
            <a:off x="3756734" y="3505200"/>
            <a:ext cx="1685279" cy="6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312269F-8104-4C40-8E48-919F72D86481}"/>
              </a:ext>
            </a:extLst>
          </p:cNvPr>
          <p:cNvSpPr txBox="1"/>
          <p:nvPr/>
        </p:nvSpPr>
        <p:spPr>
          <a:xfrm rot="20350450">
            <a:off x="4022324" y="3819164"/>
            <a:ext cx="11540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Operate</a:t>
            </a:r>
            <a:endParaRPr lang="he-IL" dirty="0"/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40971C69-EC3F-4E4B-A495-58D0F64EB590}"/>
              </a:ext>
            </a:extLst>
          </p:cNvPr>
          <p:cNvCxnSpPr>
            <a:cxnSpLocks/>
          </p:cNvCxnSpPr>
          <p:nvPr/>
        </p:nvCxnSpPr>
        <p:spPr>
          <a:xfrm flipV="1">
            <a:off x="2933700" y="2895600"/>
            <a:ext cx="2508311" cy="992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C425816-5D46-442C-91C5-F72765F4C360}"/>
              </a:ext>
            </a:extLst>
          </p:cNvPr>
          <p:cNvSpPr txBox="1"/>
          <p:nvPr/>
        </p:nvSpPr>
        <p:spPr>
          <a:xfrm rot="20350450">
            <a:off x="3196641" y="3079322"/>
            <a:ext cx="15822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Data binding</a:t>
            </a:r>
            <a:endParaRPr lang="he-IL" dirty="0"/>
          </a:p>
        </p:txBody>
      </p: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CDB4D352-F22E-4665-BB98-D17DF456B3DB}"/>
              </a:ext>
            </a:extLst>
          </p:cNvPr>
          <p:cNvCxnSpPr>
            <a:cxnSpLocks/>
          </p:cNvCxnSpPr>
          <p:nvPr/>
        </p:nvCxnSpPr>
        <p:spPr>
          <a:xfrm>
            <a:off x="7457243" y="3238520"/>
            <a:ext cx="1553407" cy="64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2D06BD31-F87B-49AE-A22B-23B09570132C}"/>
              </a:ext>
            </a:extLst>
          </p:cNvPr>
          <p:cNvSpPr txBox="1"/>
          <p:nvPr/>
        </p:nvSpPr>
        <p:spPr>
          <a:xfrm rot="1267162">
            <a:off x="7407064" y="3441404"/>
            <a:ext cx="1291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Commands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9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FE4F5B-6730-4598-A38F-08A868E228C1}"/>
              </a:ext>
            </a:extLst>
          </p:cNvPr>
          <p:cNvCxnSpPr>
            <a:cxnSpLocks/>
          </p:cNvCxnSpPr>
          <p:nvPr/>
        </p:nvCxnSpPr>
        <p:spPr>
          <a:xfrm>
            <a:off x="6096000" y="1239520"/>
            <a:ext cx="0" cy="5656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3954E53-3DA5-4CEE-9A03-7B683528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71" y="199888"/>
            <a:ext cx="10515600" cy="789597"/>
          </a:xfrm>
        </p:spPr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698FB-64A8-4594-8012-ED85FABB06B1}"/>
              </a:ext>
            </a:extLst>
          </p:cNvPr>
          <p:cNvCxnSpPr>
            <a:cxnSpLocks/>
          </p:cNvCxnSpPr>
          <p:nvPr/>
        </p:nvCxnSpPr>
        <p:spPr>
          <a:xfrm>
            <a:off x="9040509" y="1148433"/>
            <a:ext cx="0" cy="57476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782424-ADFC-4DA5-ACF0-EC435C6BC92E}"/>
              </a:ext>
            </a:extLst>
          </p:cNvPr>
          <p:cNvSpPr txBox="1"/>
          <p:nvPr/>
        </p:nvSpPr>
        <p:spPr>
          <a:xfrm>
            <a:off x="1823659" y="853554"/>
            <a:ext cx="246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19D93-D395-4765-AFB2-567BA4861B5D}"/>
              </a:ext>
            </a:extLst>
          </p:cNvPr>
          <p:cNvSpPr txBox="1"/>
          <p:nvPr/>
        </p:nvSpPr>
        <p:spPr>
          <a:xfrm>
            <a:off x="6344640" y="1119789"/>
            <a:ext cx="246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View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3E322-4657-4B2B-B9F9-F91EBEDA6F9C}"/>
              </a:ext>
            </a:extLst>
          </p:cNvPr>
          <p:cNvSpPr txBox="1"/>
          <p:nvPr/>
        </p:nvSpPr>
        <p:spPr>
          <a:xfrm>
            <a:off x="9478590" y="1372903"/>
            <a:ext cx="246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52C1290-AC37-483B-81B4-70C897495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98059"/>
              </p:ext>
            </p:extLst>
          </p:nvPr>
        </p:nvGraphicFramePr>
        <p:xfrm>
          <a:off x="6362077" y="1626118"/>
          <a:ext cx="2430926" cy="71945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0926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293411">
                <a:tc>
                  <a:txBody>
                    <a:bodyPr/>
                    <a:lstStyle/>
                    <a:p>
                      <a:r>
                        <a:rPr lang="en-US" sz="1600" dirty="0" err="1"/>
                        <a:t>BaseObservable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38417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6AF23B-7443-4610-BA16-3FB97545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49235"/>
              </p:ext>
            </p:extLst>
          </p:nvPr>
        </p:nvGraphicFramePr>
        <p:xfrm>
          <a:off x="6362076" y="2627589"/>
          <a:ext cx="2430925" cy="3108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430925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161251">
                <a:tc>
                  <a:txBody>
                    <a:bodyPr/>
                    <a:lstStyle/>
                    <a:p>
                      <a:r>
                        <a:rPr lang="en-US" sz="1600" dirty="0" err="1"/>
                        <a:t>ViewModel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10692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Private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sng" dirty="0"/>
                        <a:t>Properties</a:t>
                      </a:r>
                      <a:r>
                        <a:rPr lang="en-US" sz="1600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Port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Throttle</a:t>
                      </a:r>
                      <a:endParaRPr lang="en-US" sz="16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Rudder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Elevator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Aileron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runModel</a:t>
                      </a:r>
                      <a:r>
                        <a:rPr lang="en-US" sz="1600" dirty="0"/>
                        <a:t>() – runs the private model using </a:t>
                      </a:r>
                      <a:r>
                        <a:rPr lang="en-US" sz="1600" dirty="0" err="1"/>
                        <a:t>ip</a:t>
                      </a:r>
                      <a:r>
                        <a:rPr lang="en-US" sz="1600" dirty="0"/>
                        <a:t>, port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1947BD3E-B1CA-4E37-9666-E3347972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10112"/>
              </p:ext>
            </p:extLst>
          </p:nvPr>
        </p:nvGraphicFramePr>
        <p:xfrm>
          <a:off x="9404603" y="2036239"/>
          <a:ext cx="2613771" cy="1645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13771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161251">
                <a:tc>
                  <a:txBody>
                    <a:bodyPr/>
                    <a:lstStyle/>
                    <a:p>
                      <a:r>
                        <a:rPr lang="en-US" sz="1600" dirty="0"/>
                        <a:t> 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10692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connectToServer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ip</a:t>
                      </a:r>
                      <a:r>
                        <a:rPr lang="en-US" sz="1600" dirty="0"/>
                        <a:t>, port) – connect and run the app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sng" dirty="0"/>
                        <a:t>Setters</a:t>
                      </a:r>
                      <a:r>
                        <a:rPr lang="en-US" sz="1600" dirty="0"/>
                        <a:t> (aileron, elevator, throttle, rudder)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D4810EAA-E96C-4F6B-AAA0-B38B4EF26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6028"/>
              </p:ext>
            </p:extLst>
          </p:nvPr>
        </p:nvGraphicFramePr>
        <p:xfrm>
          <a:off x="522484" y="2847468"/>
          <a:ext cx="2394000" cy="1645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94000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MainActivity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10692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override </a:t>
                      </a:r>
                      <a:r>
                        <a:rPr lang="en-US" sz="1600" dirty="0" err="1"/>
                        <a:t>OnCreate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override </a:t>
                      </a:r>
                      <a:r>
                        <a:rPr lang="en-US" sz="1600" dirty="0" err="1"/>
                        <a:t>OnStart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override </a:t>
                      </a:r>
                      <a:r>
                        <a:rPr lang="en-US" sz="1600" dirty="0" err="1"/>
                        <a:t>OnResume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/>
                        <a:t>MainActivity</a:t>
                      </a:r>
                      <a:r>
                        <a:rPr lang="en-US" sz="1600" dirty="0"/>
                        <a:t> simply opens </a:t>
                      </a:r>
                      <a:r>
                        <a:rPr lang="en-US" sz="1600" dirty="0" err="1"/>
                        <a:t>JoystickActivity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3261B0C9-9335-4A86-9B30-B09BF5E2C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69421"/>
              </p:ext>
            </p:extLst>
          </p:nvPr>
        </p:nvGraphicFramePr>
        <p:xfrm>
          <a:off x="546257" y="1333224"/>
          <a:ext cx="2394000" cy="132556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94000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337875">
                <a:tc>
                  <a:txBody>
                    <a:bodyPr/>
                    <a:lstStyle/>
                    <a:p>
                      <a:r>
                        <a:rPr lang="en-US" sz="1600" dirty="0" err="1"/>
                        <a:t>AppCompactActivity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98768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virtual </a:t>
                      </a:r>
                      <a:r>
                        <a:rPr lang="en-US" sz="1600" dirty="0" err="1"/>
                        <a:t>OnCreate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virtual </a:t>
                      </a:r>
                      <a:r>
                        <a:rPr lang="en-US" sz="1600" dirty="0" err="1"/>
                        <a:t>OnStart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virtual </a:t>
                      </a:r>
                      <a:r>
                        <a:rPr lang="en-US" sz="1600" dirty="0" err="1"/>
                        <a:t>OnResume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1" name="Table 11">
            <a:extLst>
              <a:ext uri="{FF2B5EF4-FFF2-40B4-BE49-F238E27FC236}">
                <a16:creationId xmlns:a16="http://schemas.microsoft.com/office/drawing/2014/main" id="{21FAD5A5-CCD1-4A2E-907E-6A4E5D5CA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1604"/>
              </p:ext>
            </p:extLst>
          </p:nvPr>
        </p:nvGraphicFramePr>
        <p:xfrm>
          <a:off x="503203" y="4712666"/>
          <a:ext cx="2542663" cy="11797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42663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264810">
                <a:tc>
                  <a:txBody>
                    <a:bodyPr/>
                    <a:lstStyle/>
                    <a:p>
                      <a:r>
                        <a:rPr lang="en-US" sz="1600" dirty="0" err="1"/>
                        <a:t>JoystickActivity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8444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override </a:t>
                      </a:r>
                      <a:r>
                        <a:rPr lang="en-US" sz="1600" dirty="0" err="1"/>
                        <a:t>OnCreate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In charge of databinding and communication with 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2" name="Table 11">
            <a:extLst>
              <a:ext uri="{FF2B5EF4-FFF2-40B4-BE49-F238E27FC236}">
                <a16:creationId xmlns:a16="http://schemas.microsoft.com/office/drawing/2014/main" id="{80F40B14-D2AD-477F-8F79-E2C8FD613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96405"/>
              </p:ext>
            </p:extLst>
          </p:nvPr>
        </p:nvGraphicFramePr>
        <p:xfrm>
          <a:off x="9404603" y="4042377"/>
          <a:ext cx="2613772" cy="1645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13772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161251">
                <a:tc>
                  <a:txBody>
                    <a:bodyPr/>
                    <a:lstStyle/>
                    <a:p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ManageConnect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10692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ConnectAndRun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AddToQueue</a:t>
                      </a:r>
                      <a:r>
                        <a:rPr lang="en-US" sz="1600" dirty="0"/>
                        <a:t>(string) – add instruction to be passed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StopRun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3" name="Table 11">
            <a:extLst>
              <a:ext uri="{FF2B5EF4-FFF2-40B4-BE49-F238E27FC236}">
                <a16:creationId xmlns:a16="http://schemas.microsoft.com/office/drawing/2014/main" id="{A561E00E-949B-4D34-8400-31EDA7B74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22016"/>
              </p:ext>
            </p:extLst>
          </p:nvPr>
        </p:nvGraphicFramePr>
        <p:xfrm>
          <a:off x="3238772" y="2699010"/>
          <a:ext cx="2214000" cy="68155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14000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261885">
                <a:tc>
                  <a:txBody>
                    <a:bodyPr/>
                    <a:lstStyle/>
                    <a:p>
                      <a:r>
                        <a:rPr lang="en-US" sz="1600" dirty="0" err="1"/>
                        <a:t>AppCompactSeekBar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34627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4" name="Table 11">
            <a:extLst>
              <a:ext uri="{FF2B5EF4-FFF2-40B4-BE49-F238E27FC236}">
                <a16:creationId xmlns:a16="http://schemas.microsoft.com/office/drawing/2014/main" id="{8C934D64-1CC2-45D5-B65B-E9EA9D8F6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345142"/>
              </p:ext>
            </p:extLst>
          </p:nvPr>
        </p:nvGraphicFramePr>
        <p:xfrm>
          <a:off x="3233237" y="3610936"/>
          <a:ext cx="2214000" cy="11800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14000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264901">
                <a:tc>
                  <a:txBody>
                    <a:bodyPr/>
                    <a:lstStyle/>
                    <a:p>
                      <a:r>
                        <a:rPr lang="en-US" sz="1600" dirty="0" err="1"/>
                        <a:t>VerticalSeekBar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84476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Overrides the methods above in order to be used as vertical </a:t>
                      </a:r>
                      <a:r>
                        <a:rPr lang="en-US" sz="1600" dirty="0" err="1"/>
                        <a:t>seekbar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5" name="Table 11">
            <a:extLst>
              <a:ext uri="{FF2B5EF4-FFF2-40B4-BE49-F238E27FC236}">
                <a16:creationId xmlns:a16="http://schemas.microsoft.com/office/drawing/2014/main" id="{C4582A12-A377-4DBD-9000-FA5092E7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4241"/>
              </p:ext>
            </p:extLst>
          </p:nvPr>
        </p:nvGraphicFramePr>
        <p:xfrm>
          <a:off x="3258722" y="4912450"/>
          <a:ext cx="2416045" cy="1158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416045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265446">
                <a:tc>
                  <a:txBody>
                    <a:bodyPr/>
                    <a:lstStyle/>
                    <a:p>
                      <a:r>
                        <a:rPr lang="en-US" sz="1600" dirty="0"/>
                        <a:t>Joystick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72502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Custom view component with circle used to control the plane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6" name="Table 11">
            <a:extLst>
              <a:ext uri="{FF2B5EF4-FFF2-40B4-BE49-F238E27FC236}">
                <a16:creationId xmlns:a16="http://schemas.microsoft.com/office/drawing/2014/main" id="{20253C63-3E67-44C5-949C-7A8D8B4AA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41898"/>
              </p:ext>
            </p:extLst>
          </p:nvPr>
        </p:nvGraphicFramePr>
        <p:xfrm>
          <a:off x="3238772" y="1347131"/>
          <a:ext cx="2214000" cy="119705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14000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270843">
                <a:tc>
                  <a:txBody>
                    <a:bodyPr/>
                    <a:lstStyle/>
                    <a:p>
                      <a:r>
                        <a:rPr lang="en-US" sz="1600" dirty="0"/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8617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virtual </a:t>
                      </a:r>
                      <a:r>
                        <a:rPr lang="en-US" sz="1600" dirty="0" err="1"/>
                        <a:t>onMeasure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virtual </a:t>
                      </a:r>
                      <a:r>
                        <a:rPr lang="en-US" sz="1600" dirty="0" err="1"/>
                        <a:t>onDraw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virtual </a:t>
                      </a:r>
                      <a:r>
                        <a:rPr lang="en-US" sz="1600" dirty="0" err="1"/>
                        <a:t>onTouchEvent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52CEE73-0F30-49E4-BD3B-8D9440440EA8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16200000" flipV="1">
            <a:off x="10531380" y="3862267"/>
            <a:ext cx="36021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diamond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C4BD3-FEA4-4659-9B2B-646124A95FA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577538" y="2345575"/>
            <a:ext cx="2" cy="28201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15018A4-7D89-4434-B07E-71873BBB3DB3}"/>
              </a:ext>
            </a:extLst>
          </p:cNvPr>
          <p:cNvSpPr/>
          <p:nvPr/>
        </p:nvSpPr>
        <p:spPr>
          <a:xfrm>
            <a:off x="7532538" y="2281132"/>
            <a:ext cx="90000" cy="9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C19760-DEF0-40F4-8D6B-0E4EEABAA544}"/>
              </a:ext>
            </a:extLst>
          </p:cNvPr>
          <p:cNvCxnSpPr>
            <a:cxnSpLocks/>
          </p:cNvCxnSpPr>
          <p:nvPr/>
        </p:nvCxnSpPr>
        <p:spPr>
          <a:xfrm flipH="1">
            <a:off x="7969718" y="3421705"/>
            <a:ext cx="162666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757EA97-A328-4DBC-8BF2-C8A9BD94C453}"/>
              </a:ext>
            </a:extLst>
          </p:cNvPr>
          <p:cNvSpPr txBox="1"/>
          <p:nvPr/>
        </p:nvSpPr>
        <p:spPr>
          <a:xfrm>
            <a:off x="7626098" y="3405159"/>
            <a:ext cx="2021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Updates via private model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CE8D0D9-B22B-4981-993C-FAB06354C995}"/>
              </a:ext>
            </a:extLst>
          </p:cNvPr>
          <p:cNvCxnSpPr>
            <a:cxnSpLocks/>
            <a:stCxn id="17" idx="1"/>
            <a:endCxn id="20" idx="1"/>
          </p:cNvCxnSpPr>
          <p:nvPr/>
        </p:nvCxnSpPr>
        <p:spPr>
          <a:xfrm rot="10800000" flipV="1">
            <a:off x="522485" y="1996004"/>
            <a:ext cx="23773" cy="1674423"/>
          </a:xfrm>
          <a:prstGeom prst="bentConnector3">
            <a:avLst>
              <a:gd name="adj1" fmla="val 1061595"/>
            </a:avLst>
          </a:prstGeom>
          <a:ln>
            <a:solidFill>
              <a:schemeClr val="accent1">
                <a:lumMod val="75000"/>
              </a:schemeClr>
            </a:solidFill>
            <a:headEnd type="none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439A701-9DDD-4C46-8629-99B110FD79AD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0800000" flipV="1">
            <a:off x="503203" y="1996004"/>
            <a:ext cx="43054" cy="3306539"/>
          </a:xfrm>
          <a:prstGeom prst="bentConnector3">
            <a:avLst>
              <a:gd name="adj1" fmla="val 630961"/>
            </a:avLst>
          </a:prstGeom>
          <a:ln>
            <a:solidFill>
              <a:schemeClr val="accent1">
                <a:lumMod val="75000"/>
              </a:schemeClr>
            </a:solidFill>
            <a:headEnd type="none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5DF58E46-82D4-479C-AAE4-D10AA4B19E35}"/>
              </a:ext>
            </a:extLst>
          </p:cNvPr>
          <p:cNvSpPr/>
          <p:nvPr/>
        </p:nvSpPr>
        <p:spPr>
          <a:xfrm rot="5400000">
            <a:off x="518247" y="1951004"/>
            <a:ext cx="90000" cy="9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8023BA2-3436-44F9-A8C0-CFAFC86C7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0" t="15993" r="1478" b="13728"/>
          <a:stretch/>
        </p:blipFill>
        <p:spPr>
          <a:xfrm>
            <a:off x="8693150" y="3473758"/>
            <a:ext cx="863600" cy="153987"/>
          </a:xfrm>
          <a:prstGeom prst="rect">
            <a:avLst/>
          </a:prstGeom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494D5D8-19FA-4582-B5B4-B00E4AD8F7D4}"/>
              </a:ext>
            </a:extLst>
          </p:cNvPr>
          <p:cNvCxnSpPr>
            <a:cxnSpLocks/>
            <a:stCxn id="26" idx="3"/>
            <a:endCxn id="23" idx="3"/>
          </p:cNvCxnSpPr>
          <p:nvPr/>
        </p:nvCxnSpPr>
        <p:spPr>
          <a:xfrm>
            <a:off x="5452772" y="1945657"/>
            <a:ext cx="12700" cy="1094129"/>
          </a:xfrm>
          <a:prstGeom prst="bentConnector3">
            <a:avLst>
              <a:gd name="adj1" fmla="val 1800000"/>
            </a:avLst>
          </a:prstGeom>
          <a:ln>
            <a:solidFill>
              <a:schemeClr val="accent1">
                <a:lumMod val="75000"/>
              </a:schemeClr>
            </a:solidFill>
            <a:headEnd type="none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C07862AC-5D8C-4526-9831-6D7C1F80CE6D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>
            <a:off x="5452772" y="1945657"/>
            <a:ext cx="221995" cy="3545913"/>
          </a:xfrm>
          <a:prstGeom prst="bentConnector3">
            <a:avLst>
              <a:gd name="adj1" fmla="val 202975"/>
            </a:avLst>
          </a:prstGeom>
          <a:ln>
            <a:solidFill>
              <a:schemeClr val="accent1">
                <a:lumMod val="75000"/>
              </a:schemeClr>
            </a:solidFill>
            <a:headEnd type="none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914ED1E-B2DE-4A2A-B599-32FF8AF1399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340237" y="3380562"/>
            <a:ext cx="5535" cy="2303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27DC2384-A0F8-48EF-9D28-BDE870A2EDCF}"/>
              </a:ext>
            </a:extLst>
          </p:cNvPr>
          <p:cNvSpPr/>
          <p:nvPr/>
        </p:nvSpPr>
        <p:spPr>
          <a:xfrm>
            <a:off x="4310748" y="3339000"/>
            <a:ext cx="90000" cy="9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736B1C5E-D62C-4498-B917-8E8C5C1E0546}"/>
              </a:ext>
            </a:extLst>
          </p:cNvPr>
          <p:cNvSpPr/>
          <p:nvPr/>
        </p:nvSpPr>
        <p:spPr>
          <a:xfrm rot="16200000">
            <a:off x="5417565" y="1900657"/>
            <a:ext cx="90000" cy="9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B0EED5B-4B0B-47EE-BEB7-44E11C76111E}"/>
              </a:ext>
            </a:extLst>
          </p:cNvPr>
          <p:cNvSpPr txBox="1"/>
          <p:nvPr/>
        </p:nvSpPr>
        <p:spPr>
          <a:xfrm>
            <a:off x="9404603" y="5919448"/>
            <a:ext cx="2580415" cy="738664"/>
          </a:xfrm>
          <a:prstGeom prst="rect">
            <a:avLst/>
          </a:prstGeom>
          <a:solidFill>
            <a:srgbClr val="F8FADC"/>
          </a:solidFill>
          <a:ln w="19050">
            <a:solidFill>
              <a:srgbClr val="E3DE0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Its job is to connect the server and send data given by the view model, when any update is made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AA4607-6004-48B8-9B5A-E3FDD481046D}"/>
              </a:ext>
            </a:extLst>
          </p:cNvPr>
          <p:cNvSpPr txBox="1"/>
          <p:nvPr/>
        </p:nvSpPr>
        <p:spPr>
          <a:xfrm>
            <a:off x="6343506" y="5938884"/>
            <a:ext cx="2466930" cy="738664"/>
          </a:xfrm>
          <a:prstGeom prst="rect">
            <a:avLst/>
          </a:prstGeom>
          <a:solidFill>
            <a:srgbClr val="F8FADC"/>
          </a:solidFill>
          <a:ln w="19050">
            <a:solidFill>
              <a:srgbClr val="E3DE0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Controls the program.</a:t>
            </a:r>
          </a:p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“properties” are updated by the view and passed to model.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D5E9A7E-1BA5-448D-A8E6-39B55CD05106}"/>
              </a:ext>
            </a:extLst>
          </p:cNvPr>
          <p:cNvSpPr txBox="1"/>
          <p:nvPr/>
        </p:nvSpPr>
        <p:spPr>
          <a:xfrm>
            <a:off x="3233237" y="6191939"/>
            <a:ext cx="2466930" cy="523220"/>
          </a:xfrm>
          <a:prstGeom prst="rect">
            <a:avLst/>
          </a:prstGeom>
          <a:solidFill>
            <a:srgbClr val="F8FADC"/>
          </a:solidFill>
          <a:ln w="19050">
            <a:solidFill>
              <a:srgbClr val="E3DE0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Main adjustable views we used. There are more native ones.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A0028A6-6BE6-4630-8A14-E94DBAA090B3}"/>
              </a:ext>
            </a:extLst>
          </p:cNvPr>
          <p:cNvSpPr txBox="1"/>
          <p:nvPr/>
        </p:nvSpPr>
        <p:spPr>
          <a:xfrm>
            <a:off x="497575" y="5972757"/>
            <a:ext cx="2542661" cy="738664"/>
          </a:xfrm>
          <a:prstGeom prst="rect">
            <a:avLst/>
          </a:prstGeom>
          <a:solidFill>
            <a:srgbClr val="F8FADC"/>
          </a:solidFill>
          <a:ln w="19050">
            <a:solidFill>
              <a:srgbClr val="E3DE0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The view is what the user sees and uses to control the system. Activities are like programs.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E4AADA3-4D54-452D-8981-D511494C0B84}"/>
              </a:ext>
            </a:extLst>
          </p:cNvPr>
          <p:cNvCxnSpPr/>
          <p:nvPr/>
        </p:nvCxnSpPr>
        <p:spPr>
          <a:xfrm flipV="1">
            <a:off x="5634608" y="4831169"/>
            <a:ext cx="1173046" cy="864000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B61CA35-4417-4292-8293-1B1D6632F715}"/>
              </a:ext>
            </a:extLst>
          </p:cNvPr>
          <p:cNvCxnSpPr>
            <a:cxnSpLocks/>
          </p:cNvCxnSpPr>
          <p:nvPr/>
        </p:nvCxnSpPr>
        <p:spPr>
          <a:xfrm flipV="1">
            <a:off x="5642516" y="4602301"/>
            <a:ext cx="1165138" cy="1092868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9ECA01D-062B-4BC8-A6D2-DA01FF204C5D}"/>
              </a:ext>
            </a:extLst>
          </p:cNvPr>
          <p:cNvCxnSpPr>
            <a:cxnSpLocks/>
          </p:cNvCxnSpPr>
          <p:nvPr/>
        </p:nvCxnSpPr>
        <p:spPr>
          <a:xfrm>
            <a:off x="5458307" y="4346033"/>
            <a:ext cx="1349347" cy="0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680322F6-99A2-4A26-AAB3-40150C4FC68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452772" y="3039786"/>
            <a:ext cx="1343812" cy="1045896"/>
          </a:xfrm>
          <a:prstGeom prst="bentConnector3">
            <a:avLst>
              <a:gd name="adj1" fmla="val 56805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7B3C2FF-2205-4048-BB0E-D5A06A35AE95}"/>
              </a:ext>
            </a:extLst>
          </p:cNvPr>
          <p:cNvSpPr txBox="1"/>
          <p:nvPr/>
        </p:nvSpPr>
        <p:spPr>
          <a:xfrm>
            <a:off x="8957872" y="150953"/>
            <a:ext cx="3003587" cy="954107"/>
          </a:xfrm>
          <a:prstGeom prst="rect">
            <a:avLst/>
          </a:prstGeom>
          <a:noFill/>
          <a:ln w="19050">
            <a:solidFill>
              <a:srgbClr val="E3DE0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sz="1400" b="1" kern="1200" dirty="0">
                <a:solidFill>
                  <a:schemeClr val="dk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NOTATION:</a:t>
            </a:r>
          </a:p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Yellow box: note</a:t>
            </a:r>
          </a:p>
          <a:p>
            <a:pPr algn="just" rtl="0"/>
            <a:r>
              <a:rPr lang="en-US" sz="1400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Green box: provided by Android Studio</a:t>
            </a:r>
          </a:p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Dashed li</a:t>
            </a:r>
            <a:r>
              <a:rPr lang="en-US" sz="1400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ne: data binding</a:t>
            </a:r>
            <a:endParaRPr lang="en-US" sz="1400" b="0" kern="1200" dirty="0">
              <a:solidFill>
                <a:schemeClr val="dk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064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1104</TotalTime>
  <Words>353</Words>
  <Application>Microsoft Office PowerPoint</Application>
  <PresentationFormat>Widescreen</PresentationFormat>
  <Paragraphs>79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Office Theme</vt:lpstr>
      <vt:lpstr>Android Application</vt:lpstr>
      <vt:lpstr>Submit by:</vt:lpstr>
      <vt:lpstr>About the course:</vt:lpstr>
      <vt:lpstr>About our project:</vt:lpstr>
      <vt:lpstr>About the architecture we use – MVVM:</vt:lpstr>
      <vt:lpstr>UML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אפליקציית אנדרואיד</dc:title>
  <dc:creator>עומר</dc:creator>
  <cp:lastModifiedBy>Einat Buznach</cp:lastModifiedBy>
  <cp:revision>10</cp:revision>
  <cp:lastPrinted>2021-06-24T20:37:09Z</cp:lastPrinted>
  <dcterms:created xsi:type="dcterms:W3CDTF">2021-06-23T20:55:09Z</dcterms:created>
  <dcterms:modified xsi:type="dcterms:W3CDTF">2021-06-24T20:37:55Z</dcterms:modified>
</cp:coreProperties>
</file>