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EAE2-174E-4F76-8E3D-5C2522083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87339-884E-407C-A216-AE283D836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550CC-DE53-4388-B79E-80D03C95C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46D-827E-4961-91BD-BC047442C16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BCFE7-AAD0-4AD2-8C21-B9C49346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372C2-4B08-4F8E-9F36-62618435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C7DC-061A-4C9A-BD08-50AD16C5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CC52-CE08-4F8B-B18C-50B663061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7B31F-7097-4CFF-B0FD-BA4779A6F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ACEC2-429D-4877-AB1F-4DCD6F86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46D-827E-4961-91BD-BC047442C16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CF149-1B82-45CD-9FBD-428CB004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26DA4-CD0F-4D51-B195-A7FB37ED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C7DC-061A-4C9A-BD08-50AD16C5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6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4FD0EE-3A8E-4925-808E-82C9758E1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ADBC3-ADEB-47D1-B8DD-C1CA2E273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6E6F-4EE8-4C5E-A367-083B710E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46D-827E-4961-91BD-BC047442C16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C8695-505C-478C-941F-5ABFCEF4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3C8E7-DDED-48DF-B440-161F2032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C7DC-061A-4C9A-BD08-50AD16C5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9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9870-3480-44D8-9213-DF3FB355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5A743-E0E7-4D5F-A69A-1EC2837AD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99101-72EC-499D-80DA-7ECCF1F3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46D-827E-4961-91BD-BC047442C16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D5DFB-61B7-40FF-ACF6-6013492D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143DF-E539-42BD-8194-A63B4F30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C7DC-061A-4C9A-BD08-50AD16C5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8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97E8-5D8A-4179-9184-4F8854FF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1A0DA-89BB-469D-81AB-A84B94D9C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FDB95-778E-447C-8711-3009F8ED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46D-827E-4961-91BD-BC047442C16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FB7D7-C68F-4FC9-AAAE-FFA7655A6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77F06-884F-454E-A5A1-022B8F31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C7DC-061A-4C9A-BD08-50AD16C5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6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DC815-718B-49A4-B6C0-AFED3C1F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9DC91-D92E-4093-A853-0BB977150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332A1-0EA2-4488-A37F-13F23335F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144B7-2CB9-4CBF-BAD9-1DB7D86B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46D-827E-4961-91BD-BC047442C16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9CFB4-0E0B-467F-8C7F-E56E65D9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3EAF3-5424-43EA-B21C-85BCCD07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C7DC-061A-4C9A-BD08-50AD16C5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1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3CD5-E763-4081-9978-F9753A59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CEB4D-324E-444A-BDCA-E11B368CE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47730-71DE-40FD-A7FF-2F0659997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6C8BB7-7DA4-4763-8E33-93761B05E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86572C-22FF-4727-B9DC-EC5BC8FA4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7BED9C-7D60-4EDE-A0F8-DDE6F8C6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46D-827E-4961-91BD-BC047442C16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B068AC-29F7-4772-B92F-249790D3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4A671E-B6A6-4DF3-8E43-AB15B22D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C7DC-061A-4C9A-BD08-50AD16C5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3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5989-1B0A-4AEC-9E2A-156E911CC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C7F29-FD87-4E87-8B31-DFD3D097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46D-827E-4961-91BD-BC047442C16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C8477-3518-4EC8-83EB-4B114269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EEC66-FF2C-4EA6-BAD3-B2FDB913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C7DC-061A-4C9A-BD08-50AD16C5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80104-3756-4044-A786-28E4886E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46D-827E-4961-91BD-BC047442C16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38D5A3-5D53-44D8-AF2D-12575141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17F42-A33C-4C26-862C-BD89BDE9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C7DC-061A-4C9A-BD08-50AD16C5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9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3C808-5CF7-4E31-926B-7CE9FAD39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6913C-13AD-444F-BB2C-7D92E1617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79CC7-F8EA-42EB-A1F9-51357829A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0E064-C876-4D3B-BC14-59511201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46D-827E-4961-91BD-BC047442C16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C87F7-8608-4C62-890E-ED2B9CBFD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98889-20DE-46E9-AE00-BCBC65C5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C7DC-061A-4C9A-BD08-50AD16C5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4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E025-667C-409A-8C34-CEEED18A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9AC6A-C792-4360-89A1-B6E2BA9D6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FFD0D-E272-4B8C-9EAD-3D88654ED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1C9C5-07E6-4899-8DC2-5090CBB8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46D-827E-4961-91BD-BC047442C16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C2CC3-C962-4635-AB37-DCE6C843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6DBFE-9E3A-486B-B7F6-47D5FAF5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C7DC-061A-4C9A-BD08-50AD16C5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4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4F0827-5B37-4078-9589-F31E7124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3BEFE-232D-4BE4-BA2D-B91E6854B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0577-F3C4-45C9-BF8E-1D06076B5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4946D-827E-4961-91BD-BC047442C16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B2EC9-0117-4205-AFAC-6DAF1FE45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E41D7-EA08-438F-A144-52101D320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AC7DC-061A-4C9A-BD08-50AD16C5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7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FE4F5B-6730-4598-A38F-08A868E228C1}"/>
              </a:ext>
            </a:extLst>
          </p:cNvPr>
          <p:cNvCxnSpPr/>
          <p:nvPr/>
        </p:nvCxnSpPr>
        <p:spPr>
          <a:xfrm flipH="1">
            <a:off x="3729519" y="1613043"/>
            <a:ext cx="0" cy="52449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3954E53-3DA5-4CEE-9A03-7B683528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UML-like Diagram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E698FB-64A8-4594-8012-ED85FABB06B1}"/>
              </a:ext>
            </a:extLst>
          </p:cNvPr>
          <p:cNvCxnSpPr/>
          <p:nvPr/>
        </p:nvCxnSpPr>
        <p:spPr>
          <a:xfrm flipH="1">
            <a:off x="8268984" y="1613042"/>
            <a:ext cx="0" cy="52449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A782424-ADFC-4DA5-ACF0-EC435C6BC92E}"/>
              </a:ext>
            </a:extLst>
          </p:cNvPr>
          <p:cNvSpPr txBox="1"/>
          <p:nvPr/>
        </p:nvSpPr>
        <p:spPr>
          <a:xfrm>
            <a:off x="565079" y="1690688"/>
            <a:ext cx="2465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419D93-D395-4765-AFB2-567BA4861B5D}"/>
              </a:ext>
            </a:extLst>
          </p:cNvPr>
          <p:cNvSpPr txBox="1"/>
          <p:nvPr/>
        </p:nvSpPr>
        <p:spPr>
          <a:xfrm>
            <a:off x="4766354" y="1690688"/>
            <a:ext cx="2465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Controller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3E322-4657-4B2B-B9F9-F91EBEDA6F9C}"/>
              </a:ext>
            </a:extLst>
          </p:cNvPr>
          <p:cNvSpPr txBox="1"/>
          <p:nvPr/>
        </p:nvSpPr>
        <p:spPr>
          <a:xfrm>
            <a:off x="8888004" y="1613042"/>
            <a:ext cx="2465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View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52C1290-AC37-483B-81B4-70C897495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331254"/>
              </p:ext>
            </p:extLst>
          </p:nvPr>
        </p:nvGraphicFramePr>
        <p:xfrm>
          <a:off x="4746234" y="2278323"/>
          <a:ext cx="2791716" cy="15544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91716">
                  <a:extLst>
                    <a:ext uri="{9D8B030D-6E8A-4147-A177-3AD203B41FA5}">
                      <a16:colId xmlns:a16="http://schemas.microsoft.com/office/drawing/2014/main" val="3515389286"/>
                    </a:ext>
                  </a:extLst>
                </a:gridCol>
              </a:tblGrid>
              <a:tr h="161251">
                <a:tc>
                  <a:txBody>
                    <a:bodyPr/>
                    <a:lstStyle/>
                    <a:p>
                      <a:r>
                        <a:rPr lang="en-US" dirty="0"/>
                        <a:t>controller.js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02197"/>
                  </a:ext>
                </a:extLst>
              </a:tr>
              <a:tr h="106920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runs the server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GET request: “/”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defines POST request: detect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7395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B6AF23B-7443-4610-BA16-3FB97545A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883756"/>
              </p:ext>
            </p:extLst>
          </p:nvPr>
        </p:nvGraphicFramePr>
        <p:xfrm>
          <a:off x="4746234" y="4235520"/>
          <a:ext cx="2791716" cy="15544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91716">
                  <a:extLst>
                    <a:ext uri="{9D8B030D-6E8A-4147-A177-3AD203B41FA5}">
                      <a16:colId xmlns:a16="http://schemas.microsoft.com/office/drawing/2014/main" val="3515389286"/>
                    </a:ext>
                  </a:extLst>
                </a:gridCol>
              </a:tblGrid>
              <a:tr h="161251">
                <a:tc>
                  <a:txBody>
                    <a:bodyPr/>
                    <a:lstStyle/>
                    <a:p>
                      <a:r>
                        <a:rPr lang="en-US" dirty="0"/>
                        <a:t>detect/?</a:t>
                      </a:r>
                      <a:r>
                        <a:rPr lang="en-US" dirty="0" err="1"/>
                        <a:t>model_type</a:t>
                      </a:r>
                      <a:r>
                        <a:rPr lang="en-US" dirty="0"/>
                        <a:t>={}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02197"/>
                  </a:ext>
                </a:extLst>
              </a:tr>
              <a:tr h="106920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input: </a:t>
                      </a:r>
                      <a:r>
                        <a:rPr lang="en-US" dirty="0" err="1"/>
                        <a:t>learn_csv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anomaly_csv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Send to 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Returns model’s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73959"/>
                  </a:ext>
                </a:extLst>
              </a:tr>
            </a:tbl>
          </a:graphicData>
        </a:graphic>
      </p:graphicFrame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1947BD3E-B1CA-4E37-9666-E3347972B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404957"/>
              </p:ext>
            </p:extLst>
          </p:nvPr>
        </p:nvGraphicFramePr>
        <p:xfrm>
          <a:off x="8881115" y="2914545"/>
          <a:ext cx="2791716" cy="15544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91716">
                  <a:extLst>
                    <a:ext uri="{9D8B030D-6E8A-4147-A177-3AD203B41FA5}">
                      <a16:colId xmlns:a16="http://schemas.microsoft.com/office/drawing/2014/main" val="3515389286"/>
                    </a:ext>
                  </a:extLst>
                </a:gridCol>
              </a:tblGrid>
              <a:tr h="161251">
                <a:tc>
                  <a:txBody>
                    <a:bodyPr/>
                    <a:lstStyle/>
                    <a:p>
                      <a:r>
                        <a:rPr lang="en-US" dirty="0"/>
                        <a:t>  index.html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02197"/>
                  </a:ext>
                </a:extLst>
              </a:tr>
              <a:tr h="106920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Lets the user upload CSV files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Sends detect request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Displays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73959"/>
                  </a:ext>
                </a:extLst>
              </a:tr>
            </a:tbl>
          </a:graphicData>
        </a:graphic>
      </p:graphicFrame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F5F43AF-3688-4AE0-B632-D0283F6197F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65531" y="4019616"/>
            <a:ext cx="2244767" cy="967483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1">
            <a:extLst>
              <a:ext uri="{FF2B5EF4-FFF2-40B4-BE49-F238E27FC236}">
                <a16:creationId xmlns:a16="http://schemas.microsoft.com/office/drawing/2014/main" id="{D4810EAA-E96C-4F6B-AAA0-B38B4EF26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818876"/>
              </p:ext>
            </p:extLst>
          </p:nvPr>
        </p:nvGraphicFramePr>
        <p:xfrm>
          <a:off x="522485" y="2832613"/>
          <a:ext cx="2791716" cy="21031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91716">
                  <a:extLst>
                    <a:ext uri="{9D8B030D-6E8A-4147-A177-3AD203B41FA5}">
                      <a16:colId xmlns:a16="http://schemas.microsoft.com/office/drawing/2014/main" val="3515389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model.js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02197"/>
                  </a:ext>
                </a:extLst>
              </a:tr>
              <a:tr h="106920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Train the given algorithm with </a:t>
                      </a:r>
                      <a:r>
                        <a:rPr lang="en-US" dirty="0" err="1"/>
                        <a:t>learn_csv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Detect anomalies in </a:t>
                      </a:r>
                      <a:r>
                        <a:rPr lang="en-US" dirty="0" err="1"/>
                        <a:t>anomaly_csv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Returns detected anomalies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73959"/>
                  </a:ext>
                </a:extLst>
              </a:tr>
            </a:tbl>
          </a:graphicData>
        </a:graphic>
      </p:graphicFrame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98891DB-AC38-4F1E-BEA4-AF41BAD54B1C}"/>
              </a:ext>
            </a:extLst>
          </p:cNvPr>
          <p:cNvCxnSpPr>
            <a:cxnSpLocks/>
          </p:cNvCxnSpPr>
          <p:nvPr/>
        </p:nvCxnSpPr>
        <p:spPr>
          <a:xfrm rot="10800000">
            <a:off x="3314201" y="3429000"/>
            <a:ext cx="1566094" cy="1346700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7E18E9-984B-43AC-8A4A-3D0E01BC6570}"/>
              </a:ext>
            </a:extLst>
          </p:cNvPr>
          <p:cNvCxnSpPr>
            <a:cxnSpLocks/>
          </p:cNvCxnSpPr>
          <p:nvPr/>
        </p:nvCxnSpPr>
        <p:spPr>
          <a:xfrm>
            <a:off x="2651652" y="4625988"/>
            <a:ext cx="2154227" cy="701675"/>
          </a:xfrm>
          <a:prstGeom prst="bentConnector3">
            <a:avLst/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2BBFAC9-21F3-4170-8B37-ACC1CE6F9546}"/>
              </a:ext>
            </a:extLst>
          </p:cNvPr>
          <p:cNvCxnSpPr>
            <a:cxnSpLocks/>
          </p:cNvCxnSpPr>
          <p:nvPr/>
        </p:nvCxnSpPr>
        <p:spPr>
          <a:xfrm flipV="1">
            <a:off x="7386123" y="4298648"/>
            <a:ext cx="1675684" cy="1300768"/>
          </a:xfrm>
          <a:prstGeom prst="bentConnector3">
            <a:avLst>
              <a:gd name="adj1" fmla="val 53066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52CEE73-0F30-49E4-BD3B-8D9440440EA8}"/>
              </a:ext>
            </a:extLst>
          </p:cNvPr>
          <p:cNvCxnSpPr>
            <a:cxnSpLocks/>
          </p:cNvCxnSpPr>
          <p:nvPr/>
        </p:nvCxnSpPr>
        <p:spPr>
          <a:xfrm flipV="1">
            <a:off x="6744983" y="3117207"/>
            <a:ext cx="2306550" cy="0"/>
          </a:xfrm>
          <a:prstGeom prst="bentConnector3">
            <a:avLst/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306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76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UML-like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UML-like Diagram</dc:title>
  <dc:creator>Einat Buznach</dc:creator>
  <cp:lastModifiedBy>Einat Buznach</cp:lastModifiedBy>
  <cp:revision>8</cp:revision>
  <dcterms:created xsi:type="dcterms:W3CDTF">2021-05-27T10:46:46Z</dcterms:created>
  <dcterms:modified xsi:type="dcterms:W3CDTF">2021-05-27T13:21:00Z</dcterms:modified>
</cp:coreProperties>
</file>