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509388-C4E8-4EF6-87BA-14AA07A9B5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Midterm Project 30.06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76F7F5-0D2F-49B9-8D01-673004DC97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01.07.2022 12:33:46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" name="slide2">
            <a:extLst>
              <a:ext uri="{FF2B5EF4-FFF2-40B4-BE49-F238E27FC236}">
                <a16:creationId xmlns:a16="http://schemas.microsoft.com/office/drawing/2014/main" id="{E3C0E7E6-024B-4940-8F5C-BE1CEE46E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113058F3-9DEE-4852-A205-03EBF0E12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81F94307-8369-401B-B9B5-FABE6ED0CF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EB948D00-243F-40AF-A01D-3B5FB39E8E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3B0D3F6C-1E3F-4174-A0DF-26940435B4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935C9B8A-615D-4C53-A072-33FD1E62B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2022-07-01T10:33:47Z</dcterms:created>
  <dcterms:modified xsi:type="dcterms:W3CDTF">2022-07-01T10:33:47Z</dcterms:modified>
</cp:coreProperties>
</file>