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2E478FC-1829-4B94-8787-46D55D376E0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Midterm Project 30.06 updated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007A21D-2F5A-4DED-B2A3-705FE0C06EE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Datei erstellt am: 01.07.2022 13:17:03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State" id="2" name="slide2">
            <a:extLst>
              <a:ext uri="{FF2B5EF4-FFF2-40B4-BE49-F238E27FC236}">
                <a16:creationId xmlns:a16="http://schemas.microsoft.com/office/drawing/2014/main" id="{49456E5D-B74E-4736-BA7C-5055B60CA3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366"/>
            <a:ext cx="12192000" cy="630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2022-07-01T11:17:03Z</dcterms:created>
  <dcterms:modified xsi:type="dcterms:W3CDTF">2022-07-01T11:17:03Z</dcterms:modified>
</cp:coreProperties>
</file>