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BB3AB7-3E6D-4180-AD7C-1111336163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Midterm Project 30.06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E7A150-CFF0-4A73-AABD-9C0255B2B8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01.07.2022 12:21:19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2" name="slide2">
            <a:extLst>
              <a:ext uri="{FF2B5EF4-FFF2-40B4-BE49-F238E27FC236}">
                <a16:creationId xmlns:a16="http://schemas.microsoft.com/office/drawing/2014/main" id="{32FE5174-B497-4FEB-BC26-4A3585056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24C28B90-A556-4E02-8E58-9047E0E4C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2FE84386-D221-4CD7-A4A1-6C77DE4CC2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5483BD83-2D55-4B36-9663-B50A669C24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2F971A99-DF61-4D9B-8936-94E46650CB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3BD98488-4F5D-461E-9773-B0D02FBF3A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2022-07-01T10:21:20Z</dcterms:created>
  <dcterms:modified xsi:type="dcterms:W3CDTF">2022-07-01T10:21:20Z</dcterms:modified>
</cp:coreProperties>
</file>