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4FA64F05-7CCC-4FDC-857C-2A3B1B55D3F2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Midterm Project 30.06 updated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F276F9AF-6228-4666-A8A5-93C3599545D1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Datei erstellt am: 01.07.2022 13:17:40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5" id="2" name="slide2">
            <a:extLst>
              <a:ext uri="{FF2B5EF4-FFF2-40B4-BE49-F238E27FC236}">
                <a16:creationId xmlns:a16="http://schemas.microsoft.com/office/drawing/2014/main" id="{7AB0B224-6724-42E9-833D-B3261157746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1434"/>
            <a:ext cx="12192000" cy="6335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1" id="3" name="slide3">
            <a:extLst>
              <a:ext uri="{FF2B5EF4-FFF2-40B4-BE49-F238E27FC236}">
                <a16:creationId xmlns:a16="http://schemas.microsoft.com/office/drawing/2014/main" id="{B2053029-C9FB-40C2-8A41-2CE04BD4EA5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1434"/>
            <a:ext cx="12192000" cy="6335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2" id="4" name="slide4">
            <a:extLst>
              <a:ext uri="{FF2B5EF4-FFF2-40B4-BE49-F238E27FC236}">
                <a16:creationId xmlns:a16="http://schemas.microsoft.com/office/drawing/2014/main" id="{C04A6E80-5494-4998-8098-D550D7DA433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1434"/>
            <a:ext cx="12192000" cy="6335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3" id="5" name="slide5">
            <a:extLst>
              <a:ext uri="{FF2B5EF4-FFF2-40B4-BE49-F238E27FC236}">
                <a16:creationId xmlns:a16="http://schemas.microsoft.com/office/drawing/2014/main" id="{9B7E3D56-3498-437E-B33D-214A61CA440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1434"/>
            <a:ext cx="12192000" cy="6335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4" id="6" name="slide6">
            <a:extLst>
              <a:ext uri="{FF2B5EF4-FFF2-40B4-BE49-F238E27FC236}">
                <a16:creationId xmlns:a16="http://schemas.microsoft.com/office/drawing/2014/main" id="{983AB69D-FF40-4FCC-9EB2-4872F68B8AA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1434"/>
            <a:ext cx="12192000" cy="6335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6" id="7" name="slide7">
            <a:extLst>
              <a:ext uri="{FF2B5EF4-FFF2-40B4-BE49-F238E27FC236}">
                <a16:creationId xmlns:a16="http://schemas.microsoft.com/office/drawing/2014/main" id="{A0B0E892-E203-41B2-8FD6-DC0BD1DCAC8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1434"/>
            <a:ext cx="12192000" cy="6335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2022-07-01T11:17:41Z</dcterms:created>
  <dcterms:modified xsi:type="dcterms:W3CDTF">2022-07-01T11:17:41Z</dcterms:modified>
</cp:coreProperties>
</file>