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9596645-276B-4EA4-9B36-A3E30AF7D13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Midterm Project 30.06 updated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71DEFCF-7877-4FDA-B5B6-5EED55A75E8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Datei erstellt am: 01.07.2022 13:30:05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2" name="slide2">
            <a:extLst>
              <a:ext uri="{FF2B5EF4-FFF2-40B4-BE49-F238E27FC236}">
                <a16:creationId xmlns:a16="http://schemas.microsoft.com/office/drawing/2014/main" id="{5B592571-A923-4B4C-9E7F-FD1261D3C1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3" name="slide3">
            <a:extLst>
              <a:ext uri="{FF2B5EF4-FFF2-40B4-BE49-F238E27FC236}">
                <a16:creationId xmlns:a16="http://schemas.microsoft.com/office/drawing/2014/main" id="{D13AE97D-AE58-4417-AEE4-B6CB23CE2B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4" name="slide4">
            <a:extLst>
              <a:ext uri="{FF2B5EF4-FFF2-40B4-BE49-F238E27FC236}">
                <a16:creationId xmlns:a16="http://schemas.microsoft.com/office/drawing/2014/main" id="{E7A099F3-A7BE-4778-9A3D-0E88C37966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5" name="slide5">
            <a:extLst>
              <a:ext uri="{FF2B5EF4-FFF2-40B4-BE49-F238E27FC236}">
                <a16:creationId xmlns:a16="http://schemas.microsoft.com/office/drawing/2014/main" id="{70251EBD-8D2A-4091-A90E-2822202A21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6" name="slide6">
            <a:extLst>
              <a:ext uri="{FF2B5EF4-FFF2-40B4-BE49-F238E27FC236}">
                <a16:creationId xmlns:a16="http://schemas.microsoft.com/office/drawing/2014/main" id="{F54AEAA6-E7EB-4A5C-968C-C86D295C1A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7" name="slide7">
            <a:extLst>
              <a:ext uri="{FF2B5EF4-FFF2-40B4-BE49-F238E27FC236}">
                <a16:creationId xmlns:a16="http://schemas.microsoft.com/office/drawing/2014/main" id="{8B875876-D097-4B29-9BE9-6964059B88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2022-07-01T11:30:06Z</dcterms:created>
  <dcterms:modified xsi:type="dcterms:W3CDTF">2022-07-01T11:30:06Z</dcterms:modified>
</cp:coreProperties>
</file>