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c2c3445d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c2c3445d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c2c3445d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c2c3445d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c2c3445d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c2c3445d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Auction in Solidity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Brian Lui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312025"/>
            <a:ext cx="7141800" cy="4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 created a simple auction in solidity that can be used for any type of auction.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This simple auction allows one to: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Bid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Withdraw a bid if an user gets outbid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Find out who started the bid aka the beneficiary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Shows the highest bid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Shows the address of the highest bidder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Search how much a user has in pending returns if they are outbid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project I am using </a:t>
            </a:r>
            <a:r>
              <a:rPr lang="en"/>
              <a:t>arbitrary</a:t>
            </a:r>
            <a:r>
              <a:rPr lang="en"/>
              <a:t> data so I can simulate and show how my auction works.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this example I am going to be auctioning off a Charizard Pokemon card: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600" y="2443925"/>
            <a:ext cx="4422801" cy="22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385150"/>
            <a:ext cx="7038900" cy="40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200"/>
              <a:t>Now it’s time to walk through my code and then I’ll walk through an example of how auctioning the Pokemon card would work with arbitrary bids</a:t>
            </a:r>
            <a:endParaRPr sz="4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