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9" r:id="rId6"/>
    <p:sldId id="261" r:id="rId7"/>
    <p:sldId id="270" r:id="rId8"/>
    <p:sldId id="262" r:id="rId9"/>
    <p:sldId id="272" r:id="rId10"/>
    <p:sldId id="271" r:id="rId11"/>
    <p:sldId id="274" r:id="rId12"/>
    <p:sldId id="27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77AD-3AF6-44EA-8E04-ADB6726D6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C184D-2145-4ECC-A1E3-884A273B4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C7B7-1CA1-4286-B2EB-B7431AC5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F9F5-2F4D-4066-9188-D45B9B9A4D4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5312B-0929-4B7E-A184-441E1692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70004-B3BB-4700-A4D9-7865EF5C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A701-97B2-4884-9F08-787AF87B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7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E111-F113-4ECB-B1F4-1E013A7B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5F539-B99C-45E5-8A07-8BF1137EF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D74B0-B76C-47B6-961A-EA679510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F9F5-2F4D-4066-9188-D45B9B9A4D4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7C730-9EA8-48D0-A88E-3367050B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9A8C-9DFC-474F-B0E4-F9B2BD80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A701-97B2-4884-9F08-787AF87B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6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7ED99-73EA-4933-83B4-D98D08265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9FD1C-895D-495E-8B2E-B02D4120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0645-DC54-40F0-B6C2-8D4672E7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F9F5-2F4D-4066-9188-D45B9B9A4D4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6464-CA8E-4F7D-80EB-9E46118C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0F4A-CDF8-4ACE-86C3-73FBA2F0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A701-97B2-4884-9F08-787AF87B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1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6A16-B42A-4FDE-8975-4608A70F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0B1E-63D8-4DD4-8C51-75DE4A64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2A59-0673-42D7-93C1-FC76BB83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F9F5-2F4D-4066-9188-D45B9B9A4D4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7E6BD-F7B8-4054-BD2D-CE1CB904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294C-0F0F-4033-B49C-AF56ADB6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A701-97B2-4884-9F08-787AF87B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2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E1A2-720E-457F-B2AF-BA329CD2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C86C0-B34C-42FD-8833-12A3A0115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2AA09-FAED-4408-AA6A-44194E1D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F9F5-2F4D-4066-9188-D45B9B9A4D4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4583-8143-43C1-9A35-9E80FD9D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D2751-638E-4C88-9FC1-585AAEC6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A701-97B2-4884-9F08-787AF87B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5860-E5EE-478B-B56C-FC08B53F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649E-A258-4524-8972-74D3B4E60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0BF7C-450B-467B-8C6A-4E2D644B3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88D3C-CB1F-437B-9D8D-B10308D0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F9F5-2F4D-4066-9188-D45B9B9A4D4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18E58-09EF-4EA2-8046-AC4614F1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FE27F-370A-4552-9863-F6ACC885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A701-97B2-4884-9F08-787AF87B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7C79-6A52-47E5-B659-C0E2418C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098B3-3152-4192-B0A9-F54915DD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D7410-2BAC-4FB6-8911-7A7372FAA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D6240-726D-4436-9087-0E0CAB232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23A69-5FB3-4C57-83FB-0710AD005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8688E-550E-4BA2-B748-7FB2677E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F9F5-2F4D-4066-9188-D45B9B9A4D4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B90BE-E025-4741-80C1-E1BD6DF6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B67FB-621B-4224-BF74-A02BC708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A701-97B2-4884-9F08-787AF87B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0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0626-7CDB-410D-BBCA-DFE0942C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81EB6-9016-43EF-9B93-D0B273F7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F9F5-2F4D-4066-9188-D45B9B9A4D4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D51D8-E047-4E5F-8867-35682C7B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6F935-5A31-4228-82BD-C507E70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A701-97B2-4884-9F08-787AF87B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9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FEFBC-FC9F-4CB2-87FD-405126FE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F9F5-2F4D-4066-9188-D45B9B9A4D4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D8285-F176-4FF7-A0C1-986ADC8A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9D7FB-1630-448B-BB12-4D948EF5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A701-97B2-4884-9F08-787AF87B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0CC9-EB6E-4EBF-BFE9-45251EBB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102E7-1DB0-4293-8370-73F9A406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46C50-FFA2-4110-98BA-030347AE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BBF62-D6EE-44B2-8174-95223361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F9F5-2F4D-4066-9188-D45B9B9A4D4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7E820-69B8-43AF-BBD9-86CA679C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D863A-1B44-4782-B872-3C55E4F1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A701-97B2-4884-9F08-787AF87B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C4D2-D195-4AEE-978F-95FBE3FE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6A0C0-06FB-41D3-8DE5-0EDC3D092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A6A6-4E10-4259-825F-2064C6959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89E25-C5F9-43FD-9F20-09C5E93C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F9F5-2F4D-4066-9188-D45B9B9A4D4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65E31-A3B3-4175-87B6-8E9E0BC6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52E9B-45BB-431D-AC25-D290B9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A701-97B2-4884-9F08-787AF87B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8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5290C-AB28-479C-8B8C-85B3B823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A3404-C325-4A7C-B871-B2E1A045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0180-49A6-46DE-A596-A436E46E1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BF9F5-2F4D-4066-9188-D45B9B9A4D4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5F6D6-433D-476B-B01F-1F2C01E01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40D8-6687-4745-88E5-670A66C8D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A701-97B2-4884-9F08-787AF87B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2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B79F-53BE-4AE6-8CBF-C86D9C990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Tangent Space Least Adaptive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3F7DB-F444-44AD-B012-335DDE80D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Buenfil, Samson </a:t>
            </a:r>
            <a:r>
              <a:rPr lang="en-US" dirty="0" err="1"/>
              <a:t>Koelle</a:t>
            </a:r>
            <a:r>
              <a:rPr lang="en-US" dirty="0"/>
              <a:t>, Marina </a:t>
            </a:r>
            <a:r>
              <a:rPr lang="en-US" dirty="0" err="1"/>
              <a:t>Meila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3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78D0D57C-7099-4A9E-9C4B-42D2622B0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6" t="9534" r="8574" b="1992"/>
          <a:stretch/>
        </p:blipFill>
        <p:spPr>
          <a:xfrm>
            <a:off x="6096001" y="2301618"/>
            <a:ext cx="5849566" cy="3946331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B8CAC90-0022-48C4-889C-7C855A3FE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0" t="8614" r="8268" b="2123"/>
          <a:stretch/>
        </p:blipFill>
        <p:spPr>
          <a:xfrm>
            <a:off x="127416" y="2301618"/>
            <a:ext cx="5887513" cy="3946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83A0A5-961B-48A0-B907-3FEA24A542C4}"/>
              </a:ext>
            </a:extLst>
          </p:cNvPr>
          <p:cNvSpPr txBox="1"/>
          <p:nvPr/>
        </p:nvSpPr>
        <p:spPr>
          <a:xfrm>
            <a:off x="684286" y="845270"/>
            <a:ext cx="11043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Typical trajectories after 700 iterations of each algorithm</a:t>
            </a:r>
          </a:p>
          <a:p>
            <a:pPr algn="ctr"/>
            <a:r>
              <a:rPr lang="en-US" sz="2800" dirty="0"/>
              <a:t>(REAP on left, TSLAC on right)</a:t>
            </a:r>
          </a:p>
        </p:txBody>
      </p:sp>
    </p:spTree>
    <p:extLst>
      <p:ext uri="{BB962C8B-B14F-4D97-AF65-F5344CB8AC3E}">
        <p14:creationId xmlns:p14="http://schemas.microsoft.com/office/powerpoint/2010/main" val="343697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2D06721-F7DA-4B00-874F-50903318D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" t="9852" r="5578" b="5437"/>
          <a:stretch/>
        </p:blipFill>
        <p:spPr>
          <a:xfrm>
            <a:off x="2133870" y="1839775"/>
            <a:ext cx="7243323" cy="4568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6D0D50-D6D7-4B99-A303-5E224C4BC32B}"/>
              </a:ext>
            </a:extLst>
          </p:cNvPr>
          <p:cNvSpPr txBox="1"/>
          <p:nvPr/>
        </p:nvSpPr>
        <p:spPr>
          <a:xfrm>
            <a:off x="2640248" y="557189"/>
            <a:ext cx="65815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REAP and TSLC Counts of Percentage of Circle Explored</a:t>
            </a:r>
            <a:r>
              <a:rPr lang="en-US" sz="3200" dirty="0"/>
              <a:t> after 700 iterations</a:t>
            </a:r>
          </a:p>
        </p:txBody>
      </p:sp>
    </p:spTree>
    <p:extLst>
      <p:ext uri="{BB962C8B-B14F-4D97-AF65-F5344CB8AC3E}">
        <p14:creationId xmlns:p14="http://schemas.microsoft.com/office/powerpoint/2010/main" val="327378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7335EA7-DB33-442B-BB68-E9403A740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6" t="7133" r="6904"/>
          <a:stretch/>
        </p:blipFill>
        <p:spPr>
          <a:xfrm>
            <a:off x="645318" y="1892162"/>
            <a:ext cx="5450682" cy="3851389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DCAFB2B-2BC5-454D-8311-B2631E81B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3" t="6676" r="7541" b="4749"/>
          <a:stretch/>
        </p:blipFill>
        <p:spPr>
          <a:xfrm>
            <a:off x="6470238" y="1892162"/>
            <a:ext cx="5450682" cy="36815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8C943-946A-48B8-A7D4-88A86513B493}"/>
              </a:ext>
            </a:extLst>
          </p:cNvPr>
          <p:cNvSpPr txBox="1"/>
          <p:nvPr/>
        </p:nvSpPr>
        <p:spPr>
          <a:xfrm>
            <a:off x="1043762" y="575840"/>
            <a:ext cx="10301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Typical weights for collective variables chosen by algorithms </a:t>
            </a:r>
          </a:p>
          <a:p>
            <a:pPr algn="ctr"/>
            <a:r>
              <a:rPr lang="en-US" sz="3200" dirty="0"/>
              <a:t>(REAP on left, TSLAC on right)</a:t>
            </a:r>
          </a:p>
        </p:txBody>
      </p:sp>
    </p:spTree>
    <p:extLst>
      <p:ext uri="{BB962C8B-B14F-4D97-AF65-F5344CB8AC3E}">
        <p14:creationId xmlns:p14="http://schemas.microsoft.com/office/powerpoint/2010/main" val="88155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FDE0-FBA7-47AC-B27F-36D2155B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90815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5DCF-DA5C-4B89-B8AE-51FB2A21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time-evolution of Molecular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A3D9-E3A2-49AB-92BD-DCB5B1B2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Molecular Dynamics, we want to model (for example) the configuration of a collection of atoms that comprise a molecule as it changes in time under atomic forces</a:t>
            </a:r>
          </a:p>
          <a:p>
            <a:r>
              <a:rPr lang="en-US" dirty="0"/>
              <a:t>A protein folding is one such example of a molecule of interest</a:t>
            </a:r>
          </a:p>
          <a:p>
            <a:r>
              <a:rPr lang="en-US" dirty="0"/>
              <a:t>We can model such systems as stochastic dynamical systems, for example the Langevin Equation:</a:t>
            </a:r>
          </a:p>
        </p:txBody>
      </p:sp>
      <p:pic>
        <p:nvPicPr>
          <p:cNvPr id="5" name="Picture 4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069CBE8F-DDB4-43C7-B452-2F0F6EE6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49" y="4484808"/>
            <a:ext cx="8150301" cy="14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4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94B2-F7F3-4CB7-8E90-EBF9DFA9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EAB4-7CDB-4DCF-A843-6312C6D7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dynamical system is a system of differential equations which describes the behavior of a physical system</a:t>
            </a:r>
          </a:p>
          <a:p>
            <a:r>
              <a:rPr lang="en-US" dirty="0"/>
              <a:t>We are given the equations which describe such a system, but in this context, there is usually no closed form solution x(t) and we must resort to simulating them. </a:t>
            </a:r>
          </a:p>
          <a:p>
            <a:r>
              <a:rPr lang="en-US" dirty="0"/>
              <a:t>Simulating means producing a discrete sequence of pairs (</a:t>
            </a:r>
            <a:r>
              <a:rPr lang="en-US" dirty="0" err="1"/>
              <a:t>time,state</a:t>
            </a:r>
            <a:r>
              <a:rPr lang="en-US" dirty="0"/>
              <a:t> of system) (t_1,x_1),(t_2,x_2)…  (</a:t>
            </a:r>
            <a:r>
              <a:rPr lang="en-US" dirty="0" err="1"/>
              <a:t>t_N,x_N</a:t>
            </a:r>
            <a:r>
              <a:rPr lang="en-US" dirty="0"/>
              <a:t>) which we hope approximates x(t), this sequence is called a trajectory</a:t>
            </a:r>
          </a:p>
        </p:txBody>
      </p:sp>
    </p:spTree>
    <p:extLst>
      <p:ext uri="{BB962C8B-B14F-4D97-AF65-F5344CB8AC3E}">
        <p14:creationId xmlns:p14="http://schemas.microsoft.com/office/powerpoint/2010/main" val="15739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4E10-6754-4351-899E-050E1181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6"/>
            <a:ext cx="10515600" cy="1325563"/>
          </a:xfrm>
        </p:spPr>
        <p:txBody>
          <a:bodyPr/>
          <a:lstStyle/>
          <a:p>
            <a:r>
              <a:rPr lang="en-US" dirty="0" err="1"/>
              <a:t>Timestepping</a:t>
            </a:r>
            <a:r>
              <a:rPr lang="en-US" dirty="0"/>
              <a:t> to produce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6C7E-26BC-41BB-8E88-1A0C3FB2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our differential equation which models the dynamics, how we can produce trajectories from it?</a:t>
            </a:r>
          </a:p>
          <a:p>
            <a:r>
              <a:rPr lang="en-US" dirty="0"/>
              <a:t>We can timestep them!</a:t>
            </a:r>
          </a:p>
          <a:p>
            <a:r>
              <a:rPr lang="en-US" dirty="0" err="1"/>
              <a:t>Timestepping</a:t>
            </a:r>
            <a:r>
              <a:rPr lang="en-US" dirty="0"/>
              <a:t> means we start from an initial point, x_0 at time t_0 and then use the differential equation approximately in order to produce a new point (t_1,x_1). Then we repeat this process starting from (t_2,x_2)  to produce (t_3,x_3) and so on.</a:t>
            </a:r>
          </a:p>
        </p:txBody>
      </p:sp>
    </p:spTree>
    <p:extLst>
      <p:ext uri="{BB962C8B-B14F-4D97-AF65-F5344CB8AC3E}">
        <p14:creationId xmlns:p14="http://schemas.microsoft.com/office/powerpoint/2010/main" val="179601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1D72-9AE7-4C07-9EB0-A85D32E0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Single-trajectory </a:t>
            </a:r>
            <a:r>
              <a:rPr lang="en-US" dirty="0" err="1"/>
              <a:t>timestepping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66E7-AF2B-4C66-AC8E-D0F6CFDFD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 a high level, we can think of the process which produces (t_1,x_1) from (t_0,x_0) as a function A(</a:t>
            </a:r>
            <a:r>
              <a:rPr lang="en-US" dirty="0" err="1"/>
              <a:t>t,x</a:t>
            </a:r>
            <a:r>
              <a:rPr lang="en-US" dirty="0"/>
              <a:t>) into which we plug in (t_0,x_0) and are given A(t_0,x_0) = (t_1,x_1). </a:t>
            </a:r>
          </a:p>
          <a:p>
            <a:r>
              <a:rPr lang="en-US" dirty="0"/>
              <a:t> Iterating A repeatedly to produce a trajectory is called single-trajectory </a:t>
            </a:r>
            <a:r>
              <a:rPr lang="en-US" dirty="0" err="1"/>
              <a:t>timestepping</a:t>
            </a:r>
            <a:endParaRPr lang="en-US" dirty="0"/>
          </a:p>
          <a:p>
            <a:r>
              <a:rPr lang="en-US" dirty="0"/>
              <a:t>In this problem, A actually contains randomness, so A(x) is a random variable (sampling from a stochastic dynamical system)</a:t>
            </a:r>
          </a:p>
        </p:txBody>
      </p:sp>
    </p:spTree>
    <p:extLst>
      <p:ext uri="{BB962C8B-B14F-4D97-AF65-F5344CB8AC3E}">
        <p14:creationId xmlns:p14="http://schemas.microsoft.com/office/powerpoint/2010/main" val="218983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B7B1-F604-44B7-BFFE-95E300DC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single-trajectory </a:t>
            </a:r>
            <a:r>
              <a:rPr lang="en-US" dirty="0" err="1"/>
              <a:t>timestepping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E3F3-4407-4A3D-8DF7-CFD7AB19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with single-trajectory </a:t>
            </a:r>
            <a:r>
              <a:rPr lang="en-US" dirty="0" err="1"/>
              <a:t>timestepping</a:t>
            </a:r>
            <a:r>
              <a:rPr lang="en-US" dirty="0"/>
              <a:t> is that computational bottlenecks can occur, where the state of the system will take a long time to pass through to other regions of interest.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bottlenecks are so costly that in Molecular Dynamics sometimes we are not interested in the sequence of pairs (t_0,x_0)…, we are happy to only produce a sequence of states x_0,x_1,…,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EEFD26-1FD6-48D8-B3F6-6A2AB683F39C}"/>
              </a:ext>
            </a:extLst>
          </p:cNvPr>
          <p:cNvSpPr/>
          <p:nvPr/>
        </p:nvSpPr>
        <p:spPr>
          <a:xfrm>
            <a:off x="3881336" y="3054485"/>
            <a:ext cx="1138136" cy="81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DFF2FA-1F31-4B44-8BCC-03A995757D9D}"/>
              </a:ext>
            </a:extLst>
          </p:cNvPr>
          <p:cNvSpPr/>
          <p:nvPr/>
        </p:nvSpPr>
        <p:spPr>
          <a:xfrm>
            <a:off x="7023370" y="3054485"/>
            <a:ext cx="1138136" cy="73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C1A300-9BDF-4318-858A-75262C7C943E}"/>
              </a:ext>
            </a:extLst>
          </p:cNvPr>
          <p:cNvCxnSpPr/>
          <p:nvPr/>
        </p:nvCxnSpPr>
        <p:spPr>
          <a:xfrm>
            <a:off x="5165387" y="3429000"/>
            <a:ext cx="17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6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2156-03CE-41A3-A8BD-B581582C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want: a valid trajectory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FA4B-0B0B-4C22-900B-0E4C9A71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understand </a:t>
            </a:r>
            <a:r>
              <a:rPr lang="en-US" u="sng" dirty="0"/>
              <a:t>how</a:t>
            </a:r>
            <a:r>
              <a:rPr lang="en-US" dirty="0"/>
              <a:t> the system will transition from state C to state D, without worrying about how long it will take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deal with these bottlenecks when we want to produce a valid trajectory?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F8BFA5-960F-465F-A367-5ACADB38CEED}"/>
              </a:ext>
            </a:extLst>
          </p:cNvPr>
          <p:cNvSpPr/>
          <p:nvPr/>
        </p:nvSpPr>
        <p:spPr>
          <a:xfrm>
            <a:off x="3881336" y="3054485"/>
            <a:ext cx="1138136" cy="81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79979C-ADBB-4DB3-840F-F81C556731C8}"/>
              </a:ext>
            </a:extLst>
          </p:cNvPr>
          <p:cNvSpPr/>
          <p:nvPr/>
        </p:nvSpPr>
        <p:spPr>
          <a:xfrm>
            <a:off x="7023370" y="3054485"/>
            <a:ext cx="1138136" cy="73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914A88-BB8F-43DC-A8BC-BF3FD888C5DC}"/>
              </a:ext>
            </a:extLst>
          </p:cNvPr>
          <p:cNvCxnSpPr/>
          <p:nvPr/>
        </p:nvCxnSpPr>
        <p:spPr>
          <a:xfrm>
            <a:off x="5165387" y="3429000"/>
            <a:ext cx="17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D1FBF976-4327-4F4B-A6F4-32FB53839B8F}"/>
              </a:ext>
            </a:extLst>
          </p:cNvPr>
          <p:cNvSpPr/>
          <p:nvPr/>
        </p:nvSpPr>
        <p:spPr>
          <a:xfrm>
            <a:off x="5019471" y="2879391"/>
            <a:ext cx="1857983" cy="389104"/>
          </a:xfrm>
          <a:prstGeom prst="arc">
            <a:avLst>
              <a:gd name="adj1" fmla="val 11164342"/>
              <a:gd name="adj2" fmla="val 212755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7D3DE-B040-48A0-857A-CCF782DA4688}"/>
              </a:ext>
            </a:extLst>
          </p:cNvPr>
          <p:cNvSpPr txBox="1"/>
          <p:nvPr/>
        </p:nvSpPr>
        <p:spPr>
          <a:xfrm>
            <a:off x="5836595" y="25342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0FA29C0-F52D-4048-9116-1B8F9AF489EF}"/>
              </a:ext>
            </a:extLst>
          </p:cNvPr>
          <p:cNvSpPr/>
          <p:nvPr/>
        </p:nvSpPr>
        <p:spPr>
          <a:xfrm rot="10800000">
            <a:off x="4722779" y="3655172"/>
            <a:ext cx="2227633" cy="277230"/>
          </a:xfrm>
          <a:prstGeom prst="arc">
            <a:avLst>
              <a:gd name="adj1" fmla="val 10926283"/>
              <a:gd name="adj2" fmla="val 211531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DAD70-A508-4772-B63C-C8599147587B}"/>
              </a:ext>
            </a:extLst>
          </p:cNvPr>
          <p:cNvSpPr txBox="1"/>
          <p:nvPr/>
        </p:nvSpPr>
        <p:spPr>
          <a:xfrm>
            <a:off x="5820262" y="36091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98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A5CE-A704-47B1-8F5A-50AF8C8A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Cheating just a little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5BCF9-095E-49D2-8710-35EBC9D8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this process what we want is to simulate a true trajectory which could arise from the molecular system</a:t>
            </a:r>
          </a:p>
          <a:p>
            <a:r>
              <a:rPr lang="en-US" dirty="0"/>
              <a:t>Rather than repeatedly using A(x_0) = x_1, x_2 = A(x_1) etc., in the process of producing a trajectory we instead will use any previous state seen so far.</a:t>
            </a:r>
          </a:p>
          <a:p>
            <a:r>
              <a:rPr lang="en-US" dirty="0"/>
              <a:t>For example, if we are simulating and we currently have the sequence of states (x_0,x_1,x_2,x_3), then to produce x_4, rather than using x_4 = A(x_3), we could use x_4 = A(x_1)</a:t>
            </a:r>
          </a:p>
          <a:p>
            <a:r>
              <a:rPr lang="en-US" dirty="0"/>
              <a:t>We only use previously seen states so that our trajectory is still representative of the physical process we’re modeling</a:t>
            </a:r>
          </a:p>
        </p:txBody>
      </p:sp>
    </p:spTree>
    <p:extLst>
      <p:ext uri="{BB962C8B-B14F-4D97-AF65-F5344CB8AC3E}">
        <p14:creationId xmlns:p14="http://schemas.microsoft.com/office/powerpoint/2010/main" val="187102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C0C-02B7-4E17-A63D-EF0748C5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cheat more efficiently?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0D32-5EF0-4DBE-BF5A-459B4076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are choosing points to timestep from, for the purpose of exploration, some strategies will produce a trajectory faster than others</a:t>
            </a:r>
          </a:p>
          <a:p>
            <a:r>
              <a:rPr lang="en-US" dirty="0"/>
              <a:t>This project was about building on an existing algorithm’s approach to choosing which points to sample from, that approach is called REAP: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REinforcement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learning based Adaptive sampling.</a:t>
            </a:r>
          </a:p>
          <a:p>
            <a:r>
              <a:rPr lang="en-US" dirty="0">
                <a:solidFill>
                  <a:srgbClr val="000000"/>
                </a:solidFill>
              </a:rPr>
              <a:t>Our approach is called Tangent Space Least Adaptive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8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810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Tangent Space Least Adaptive Clustering</vt:lpstr>
      <vt:lpstr>Modeling time-evolution of Molecular Systems</vt:lpstr>
      <vt:lpstr>Dynamical Systems</vt:lpstr>
      <vt:lpstr>Timestepping to produce trajectories</vt:lpstr>
      <vt:lpstr>Single-trajectory timestepping</vt:lpstr>
      <vt:lpstr>Problems with single-trajectory timestepping</vt:lpstr>
      <vt:lpstr>What we want: a valid trajectory</vt:lpstr>
      <vt:lpstr>Solution: Cheating just a little</vt:lpstr>
      <vt:lpstr>Can we cheat more efficiently?</vt:lpstr>
      <vt:lpstr>PowerPoint Presentation</vt:lpstr>
      <vt:lpstr>PowerPoint Presentation</vt:lpstr>
      <vt:lpstr>PowerPoint Presentation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Tangent Space Least Adaptive Clustering</dc:title>
  <dc:creator>James Buenfil</dc:creator>
  <cp:lastModifiedBy>James Buenfil</cp:lastModifiedBy>
  <cp:revision>73</cp:revision>
  <dcterms:created xsi:type="dcterms:W3CDTF">2022-04-04T04:44:38Z</dcterms:created>
  <dcterms:modified xsi:type="dcterms:W3CDTF">2022-04-05T02:57:57Z</dcterms:modified>
</cp:coreProperties>
</file>