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9"/>
  </p:notesMasterIdLst>
  <p:sldIdLst>
    <p:sldId id="2038389243" r:id="rId2"/>
    <p:sldId id="2038388716" r:id="rId3"/>
    <p:sldId id="2038389249" r:id="rId4"/>
    <p:sldId id="2038389238" r:id="rId5"/>
    <p:sldId id="2038389246" r:id="rId6"/>
    <p:sldId id="2038389247" r:id="rId7"/>
    <p:sldId id="2038389248" r:id="rId8"/>
    <p:sldId id="2038389239" r:id="rId9"/>
    <p:sldId id="2038389250" r:id="rId10"/>
    <p:sldId id="2038389251" r:id="rId11"/>
    <p:sldId id="2038389220" r:id="rId12"/>
    <p:sldId id="2038389240" r:id="rId13"/>
    <p:sldId id="2038389241" r:id="rId14"/>
    <p:sldId id="2038389244" r:id="rId15"/>
    <p:sldId id="2038389245" r:id="rId16"/>
    <p:sldId id="2038389242" r:id="rId17"/>
    <p:sldId id="2038389237" r:id="rId18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557A"/>
    <a:srgbClr val="FBC1BA"/>
    <a:srgbClr val="657992"/>
    <a:srgbClr val="E0EBD1"/>
    <a:srgbClr val="FFFFFF"/>
    <a:srgbClr val="FFD4B8"/>
    <a:srgbClr val="E5C389"/>
    <a:srgbClr val="65C3A4"/>
    <a:srgbClr val="D5E7DF"/>
    <a:srgbClr val="F3CD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AA029F-25BB-A845-996F-896549B7FE56}" v="21" dt="2025-09-18T08:21:31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86"/>
    <p:restoredTop sz="97046"/>
  </p:normalViewPr>
  <p:slideViewPr>
    <p:cSldViewPr snapToGrid="0">
      <p:cViewPr>
        <p:scale>
          <a:sx n="70" d="100"/>
          <a:sy n="70" d="100"/>
        </p:scale>
        <p:origin x="2496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Bueno Alvez" userId="f93260c4-fd88-4e6f-a65f-5c9220daa250" providerId="ADAL" clId="{7B4DC07F-E7C2-5C5D-BC7C-305545810802}"/>
    <pc:docChg chg="undo custSel addSld delSld modSld sldOrd">
      <pc:chgData name="Maria Bueno Alvez" userId="f93260c4-fd88-4e6f-a65f-5c9220daa250" providerId="ADAL" clId="{7B4DC07F-E7C2-5C5D-BC7C-305545810802}" dt="2025-09-18T08:21:36.411" v="416" actId="20577"/>
      <pc:docMkLst>
        <pc:docMk/>
      </pc:docMkLst>
      <pc:sldChg chg="addSp delSp modSp mod ord">
        <pc:chgData name="Maria Bueno Alvez" userId="f93260c4-fd88-4e6f-a65f-5c9220daa250" providerId="ADAL" clId="{7B4DC07F-E7C2-5C5D-BC7C-305545810802}" dt="2025-09-18T08:20:27.230" v="371" actId="1076"/>
        <pc:sldMkLst>
          <pc:docMk/>
          <pc:sldMk cId="298371368" sldId="2038388716"/>
        </pc:sldMkLst>
        <pc:spChg chg="mod">
          <ac:chgData name="Maria Bueno Alvez" userId="f93260c4-fd88-4e6f-a65f-5c9220daa250" providerId="ADAL" clId="{7B4DC07F-E7C2-5C5D-BC7C-305545810802}" dt="2025-09-15T09:51:26.088" v="63" actId="20577"/>
          <ac:spMkLst>
            <pc:docMk/>
            <pc:sldMk cId="298371368" sldId="2038388716"/>
            <ac:spMk id="2" creationId="{00000000-0000-0000-0000-000000000000}"/>
          </ac:spMkLst>
        </pc:spChg>
        <pc:spChg chg="add del mod">
          <ac:chgData name="Maria Bueno Alvez" userId="f93260c4-fd88-4e6f-a65f-5c9220daa250" providerId="ADAL" clId="{7B4DC07F-E7C2-5C5D-BC7C-305545810802}" dt="2025-09-18T08:20:23.353" v="370" actId="478"/>
          <ac:spMkLst>
            <pc:docMk/>
            <pc:sldMk cId="298371368" sldId="2038388716"/>
            <ac:spMk id="3" creationId="{6D094463-42CC-3301-B128-3CE830C01318}"/>
          </ac:spMkLst>
        </pc:spChg>
        <pc:picChg chg="add mod modCrop">
          <ac:chgData name="Maria Bueno Alvez" userId="f93260c4-fd88-4e6f-a65f-5c9220daa250" providerId="ADAL" clId="{7B4DC07F-E7C2-5C5D-BC7C-305545810802}" dt="2025-09-18T08:20:27.230" v="371" actId="1076"/>
          <ac:picMkLst>
            <pc:docMk/>
            <pc:sldMk cId="298371368" sldId="2038388716"/>
            <ac:picMk id="4" creationId="{18B7DA49-2507-485D-7608-D084FD3D8D91}"/>
          </ac:picMkLst>
        </pc:picChg>
      </pc:sldChg>
      <pc:sldChg chg="del">
        <pc:chgData name="Maria Bueno Alvez" userId="f93260c4-fd88-4e6f-a65f-5c9220daa250" providerId="ADAL" clId="{7B4DC07F-E7C2-5C5D-BC7C-305545810802}" dt="2025-09-15T09:51:08.691" v="9" actId="2696"/>
        <pc:sldMkLst>
          <pc:docMk/>
          <pc:sldMk cId="368008423" sldId="2038388942"/>
        </pc:sldMkLst>
      </pc:sldChg>
      <pc:sldChg chg="del">
        <pc:chgData name="Maria Bueno Alvez" userId="f93260c4-fd88-4e6f-a65f-5c9220daa250" providerId="ADAL" clId="{7B4DC07F-E7C2-5C5D-BC7C-305545810802}" dt="2025-09-15T09:51:08.700" v="11" actId="2696"/>
        <pc:sldMkLst>
          <pc:docMk/>
          <pc:sldMk cId="1133703848" sldId="2038388943"/>
        </pc:sldMkLst>
      </pc:sldChg>
      <pc:sldChg chg="del">
        <pc:chgData name="Maria Bueno Alvez" userId="f93260c4-fd88-4e6f-a65f-5c9220daa250" providerId="ADAL" clId="{7B4DC07F-E7C2-5C5D-BC7C-305545810802}" dt="2025-09-15T09:51:08.635" v="7" actId="2696"/>
        <pc:sldMkLst>
          <pc:docMk/>
          <pc:sldMk cId="3012360827" sldId="2038389023"/>
        </pc:sldMkLst>
      </pc:sldChg>
      <pc:sldChg chg="del">
        <pc:chgData name="Maria Bueno Alvez" userId="f93260c4-fd88-4e6f-a65f-5c9220daa250" providerId="ADAL" clId="{7B4DC07F-E7C2-5C5D-BC7C-305545810802}" dt="2025-09-15T09:51:08.703" v="13" actId="2696"/>
        <pc:sldMkLst>
          <pc:docMk/>
          <pc:sldMk cId="832634179" sldId="2038389039"/>
        </pc:sldMkLst>
      </pc:sldChg>
      <pc:sldChg chg="del">
        <pc:chgData name="Maria Bueno Alvez" userId="f93260c4-fd88-4e6f-a65f-5c9220daa250" providerId="ADAL" clId="{7B4DC07F-E7C2-5C5D-BC7C-305545810802}" dt="2025-09-15T09:51:11.360" v="25" actId="2696"/>
        <pc:sldMkLst>
          <pc:docMk/>
          <pc:sldMk cId="3010100218" sldId="2038389050"/>
        </pc:sldMkLst>
      </pc:sldChg>
      <pc:sldChg chg="del">
        <pc:chgData name="Maria Bueno Alvez" userId="f93260c4-fd88-4e6f-a65f-5c9220daa250" providerId="ADAL" clId="{7B4DC07F-E7C2-5C5D-BC7C-305545810802}" dt="2025-09-15T09:51:08.706" v="15" actId="2696"/>
        <pc:sldMkLst>
          <pc:docMk/>
          <pc:sldMk cId="2777455925" sldId="2038389051"/>
        </pc:sldMkLst>
      </pc:sldChg>
      <pc:sldChg chg="del">
        <pc:chgData name="Maria Bueno Alvez" userId="f93260c4-fd88-4e6f-a65f-5c9220daa250" providerId="ADAL" clId="{7B4DC07F-E7C2-5C5D-BC7C-305545810802}" dt="2025-09-15T09:51:11.364" v="27" actId="2696"/>
        <pc:sldMkLst>
          <pc:docMk/>
          <pc:sldMk cId="71694728" sldId="2038389052"/>
        </pc:sldMkLst>
      </pc:sldChg>
      <pc:sldChg chg="del">
        <pc:chgData name="Maria Bueno Alvez" userId="f93260c4-fd88-4e6f-a65f-5c9220daa250" providerId="ADAL" clId="{7B4DC07F-E7C2-5C5D-BC7C-305545810802}" dt="2025-09-15T09:51:11.380" v="34" actId="2696"/>
        <pc:sldMkLst>
          <pc:docMk/>
          <pc:sldMk cId="3004980009" sldId="2038389054"/>
        </pc:sldMkLst>
      </pc:sldChg>
      <pc:sldChg chg="del">
        <pc:chgData name="Maria Bueno Alvez" userId="f93260c4-fd88-4e6f-a65f-5c9220daa250" providerId="ADAL" clId="{7B4DC07F-E7C2-5C5D-BC7C-305545810802}" dt="2025-09-15T09:51:08.707" v="16" actId="2696"/>
        <pc:sldMkLst>
          <pc:docMk/>
          <pc:sldMk cId="2655029973" sldId="2038389170"/>
        </pc:sldMkLst>
      </pc:sldChg>
      <pc:sldChg chg="del">
        <pc:chgData name="Maria Bueno Alvez" userId="f93260c4-fd88-4e6f-a65f-5c9220daa250" providerId="ADAL" clId="{7B4DC07F-E7C2-5C5D-BC7C-305545810802}" dt="2025-09-15T09:51:08.633" v="6" actId="2696"/>
        <pc:sldMkLst>
          <pc:docMk/>
          <pc:sldMk cId="3227643661" sldId="2038389209"/>
        </pc:sldMkLst>
      </pc:sldChg>
      <pc:sldChg chg="del">
        <pc:chgData name="Maria Bueno Alvez" userId="f93260c4-fd88-4e6f-a65f-5c9220daa250" providerId="ADAL" clId="{7B4DC07F-E7C2-5C5D-BC7C-305545810802}" dt="2025-09-15T09:51:08.619" v="0" actId="2696"/>
        <pc:sldMkLst>
          <pc:docMk/>
          <pc:sldMk cId="406543654" sldId="2038389210"/>
        </pc:sldMkLst>
      </pc:sldChg>
      <pc:sldChg chg="del">
        <pc:chgData name="Maria Bueno Alvez" userId="f93260c4-fd88-4e6f-a65f-5c9220daa250" providerId="ADAL" clId="{7B4DC07F-E7C2-5C5D-BC7C-305545810802}" dt="2025-09-15T09:51:11.351" v="18" actId="2696"/>
        <pc:sldMkLst>
          <pc:docMk/>
          <pc:sldMk cId="657579990" sldId="2038389211"/>
        </pc:sldMkLst>
      </pc:sldChg>
      <pc:sldChg chg="del">
        <pc:chgData name="Maria Bueno Alvez" userId="f93260c4-fd88-4e6f-a65f-5c9220daa250" providerId="ADAL" clId="{7B4DC07F-E7C2-5C5D-BC7C-305545810802}" dt="2025-09-15T09:51:08.704" v="14" actId="2696"/>
        <pc:sldMkLst>
          <pc:docMk/>
          <pc:sldMk cId="940688608" sldId="2038389212"/>
        </pc:sldMkLst>
      </pc:sldChg>
      <pc:sldChg chg="del">
        <pc:chgData name="Maria Bueno Alvez" userId="f93260c4-fd88-4e6f-a65f-5c9220daa250" providerId="ADAL" clId="{7B4DC07F-E7C2-5C5D-BC7C-305545810802}" dt="2025-09-15T09:51:08.627" v="2" actId="2696"/>
        <pc:sldMkLst>
          <pc:docMk/>
          <pc:sldMk cId="877703693" sldId="2038389215"/>
        </pc:sldMkLst>
      </pc:sldChg>
      <pc:sldChg chg="del">
        <pc:chgData name="Maria Bueno Alvez" userId="f93260c4-fd88-4e6f-a65f-5c9220daa250" providerId="ADAL" clId="{7B4DC07F-E7C2-5C5D-BC7C-305545810802}" dt="2025-09-15T09:51:11.356" v="24" actId="2696"/>
        <pc:sldMkLst>
          <pc:docMk/>
          <pc:sldMk cId="1442635894" sldId="2038389216"/>
        </pc:sldMkLst>
      </pc:sldChg>
      <pc:sldChg chg="del">
        <pc:chgData name="Maria Bueno Alvez" userId="f93260c4-fd88-4e6f-a65f-5c9220daa250" providerId="ADAL" clId="{7B4DC07F-E7C2-5C5D-BC7C-305545810802}" dt="2025-09-15T09:51:11.355" v="23" actId="2696"/>
        <pc:sldMkLst>
          <pc:docMk/>
          <pc:sldMk cId="1599941522" sldId="2038389217"/>
        </pc:sldMkLst>
      </pc:sldChg>
      <pc:sldChg chg="del">
        <pc:chgData name="Maria Bueno Alvez" userId="f93260c4-fd88-4e6f-a65f-5c9220daa250" providerId="ADAL" clId="{7B4DC07F-E7C2-5C5D-BC7C-305545810802}" dt="2025-09-15T09:51:08.621" v="1" actId="2696"/>
        <pc:sldMkLst>
          <pc:docMk/>
          <pc:sldMk cId="985018531" sldId="2038389219"/>
        </pc:sldMkLst>
      </pc:sldChg>
      <pc:sldChg chg="modSp mod ord">
        <pc:chgData name="Maria Bueno Alvez" userId="f93260c4-fd88-4e6f-a65f-5c9220daa250" providerId="ADAL" clId="{7B4DC07F-E7C2-5C5D-BC7C-305545810802}" dt="2025-09-15T09:53:08.541" v="200" actId="20577"/>
        <pc:sldMkLst>
          <pc:docMk/>
          <pc:sldMk cId="3732405524" sldId="2038389220"/>
        </pc:sldMkLst>
        <pc:spChg chg="mod">
          <ac:chgData name="Maria Bueno Alvez" userId="f93260c4-fd88-4e6f-a65f-5c9220daa250" providerId="ADAL" clId="{7B4DC07F-E7C2-5C5D-BC7C-305545810802}" dt="2025-09-15T09:53:08.541" v="200" actId="20577"/>
          <ac:spMkLst>
            <pc:docMk/>
            <pc:sldMk cId="3732405524" sldId="2038389220"/>
            <ac:spMk id="2" creationId="{BF5661A0-F4AA-C732-20FD-904C37EB9C29}"/>
          </ac:spMkLst>
        </pc:spChg>
      </pc:sldChg>
      <pc:sldChg chg="del">
        <pc:chgData name="Maria Bueno Alvez" userId="f93260c4-fd88-4e6f-a65f-5c9220daa250" providerId="ADAL" clId="{7B4DC07F-E7C2-5C5D-BC7C-305545810802}" dt="2025-09-15T09:51:08.632" v="5" actId="2696"/>
        <pc:sldMkLst>
          <pc:docMk/>
          <pc:sldMk cId="1653728586" sldId="2038389224"/>
        </pc:sldMkLst>
      </pc:sldChg>
      <pc:sldChg chg="del">
        <pc:chgData name="Maria Bueno Alvez" userId="f93260c4-fd88-4e6f-a65f-5c9220daa250" providerId="ADAL" clId="{7B4DC07F-E7C2-5C5D-BC7C-305545810802}" dt="2025-09-15T09:51:11.352" v="19" actId="2696"/>
        <pc:sldMkLst>
          <pc:docMk/>
          <pc:sldMk cId="372285846" sldId="2038389226"/>
        </pc:sldMkLst>
      </pc:sldChg>
      <pc:sldChg chg="del">
        <pc:chgData name="Maria Bueno Alvez" userId="f93260c4-fd88-4e6f-a65f-5c9220daa250" providerId="ADAL" clId="{7B4DC07F-E7C2-5C5D-BC7C-305545810802}" dt="2025-09-15T09:51:11.361" v="26" actId="2696"/>
        <pc:sldMkLst>
          <pc:docMk/>
          <pc:sldMk cId="319003249" sldId="2038389227"/>
        </pc:sldMkLst>
      </pc:sldChg>
      <pc:sldChg chg="del">
        <pc:chgData name="Maria Bueno Alvez" userId="f93260c4-fd88-4e6f-a65f-5c9220daa250" providerId="ADAL" clId="{7B4DC07F-E7C2-5C5D-BC7C-305545810802}" dt="2025-09-15T09:51:11.365" v="28" actId="2696"/>
        <pc:sldMkLst>
          <pc:docMk/>
          <pc:sldMk cId="3864558686" sldId="2038389228"/>
        </pc:sldMkLst>
      </pc:sldChg>
      <pc:sldChg chg="del">
        <pc:chgData name="Maria Bueno Alvez" userId="f93260c4-fd88-4e6f-a65f-5c9220daa250" providerId="ADAL" clId="{7B4DC07F-E7C2-5C5D-BC7C-305545810802}" dt="2025-09-15T09:51:11.366" v="30" actId="2696"/>
        <pc:sldMkLst>
          <pc:docMk/>
          <pc:sldMk cId="126190297" sldId="2038389230"/>
        </pc:sldMkLst>
      </pc:sldChg>
      <pc:sldChg chg="del">
        <pc:chgData name="Maria Bueno Alvez" userId="f93260c4-fd88-4e6f-a65f-5c9220daa250" providerId="ADAL" clId="{7B4DC07F-E7C2-5C5D-BC7C-305545810802}" dt="2025-09-15T09:51:08.630" v="4" actId="2696"/>
        <pc:sldMkLst>
          <pc:docMk/>
          <pc:sldMk cId="296544976" sldId="2038389232"/>
        </pc:sldMkLst>
      </pc:sldChg>
      <pc:sldChg chg="del">
        <pc:chgData name="Maria Bueno Alvez" userId="f93260c4-fd88-4e6f-a65f-5c9220daa250" providerId="ADAL" clId="{7B4DC07F-E7C2-5C5D-BC7C-305545810802}" dt="2025-09-15T09:51:11.369" v="33" actId="2696"/>
        <pc:sldMkLst>
          <pc:docMk/>
          <pc:sldMk cId="52259138" sldId="2038389233"/>
        </pc:sldMkLst>
      </pc:sldChg>
      <pc:sldChg chg="del">
        <pc:chgData name="Maria Bueno Alvez" userId="f93260c4-fd88-4e6f-a65f-5c9220daa250" providerId="ADAL" clId="{7B4DC07F-E7C2-5C5D-BC7C-305545810802}" dt="2025-09-15T09:51:11.365" v="29" actId="2696"/>
        <pc:sldMkLst>
          <pc:docMk/>
          <pc:sldMk cId="3396112309" sldId="2038389234"/>
        </pc:sldMkLst>
      </pc:sldChg>
      <pc:sldChg chg="del">
        <pc:chgData name="Maria Bueno Alvez" userId="f93260c4-fd88-4e6f-a65f-5c9220daa250" providerId="ADAL" clId="{7B4DC07F-E7C2-5C5D-BC7C-305545810802}" dt="2025-09-15T09:51:11.354" v="22" actId="2696"/>
        <pc:sldMkLst>
          <pc:docMk/>
          <pc:sldMk cId="4208729083" sldId="2038389235"/>
        </pc:sldMkLst>
      </pc:sldChg>
      <pc:sldChg chg="ord">
        <pc:chgData name="Maria Bueno Alvez" userId="f93260c4-fd88-4e6f-a65f-5c9220daa250" providerId="ADAL" clId="{7B4DC07F-E7C2-5C5D-BC7C-305545810802}" dt="2025-09-15T09:52:31.989" v="140" actId="20578"/>
        <pc:sldMkLst>
          <pc:docMk/>
          <pc:sldMk cId="2851606636" sldId="2038389237"/>
        </pc:sldMkLst>
      </pc:sldChg>
      <pc:sldChg chg="modSp new del mod">
        <pc:chgData name="Maria Bueno Alvez" userId="f93260c4-fd88-4e6f-a65f-5c9220daa250" providerId="ADAL" clId="{7B4DC07F-E7C2-5C5D-BC7C-305545810802}" dt="2025-09-15T09:51:30.185" v="65" actId="2696"/>
        <pc:sldMkLst>
          <pc:docMk/>
          <pc:sldMk cId="789172237" sldId="2038389238"/>
        </pc:sldMkLst>
      </pc:sldChg>
      <pc:sldChg chg="addSp modSp add mod">
        <pc:chgData name="Maria Bueno Alvez" userId="f93260c4-fd88-4e6f-a65f-5c9220daa250" providerId="ADAL" clId="{7B4DC07F-E7C2-5C5D-BC7C-305545810802}" dt="2025-09-18T06:51:35.846" v="310" actId="1076"/>
        <pc:sldMkLst>
          <pc:docMk/>
          <pc:sldMk cId="3532534248" sldId="2038389238"/>
        </pc:sldMkLst>
        <pc:spChg chg="mod">
          <ac:chgData name="Maria Bueno Alvez" userId="f93260c4-fd88-4e6f-a65f-5c9220daa250" providerId="ADAL" clId="{7B4DC07F-E7C2-5C5D-BC7C-305545810802}" dt="2025-09-15T09:51:33.967" v="70" actId="20577"/>
          <ac:spMkLst>
            <pc:docMk/>
            <pc:sldMk cId="3532534248" sldId="2038389238"/>
            <ac:spMk id="2" creationId="{F483FA19-A341-BAB5-8BFF-22BF27A6D1F4}"/>
          </ac:spMkLst>
        </pc:spChg>
        <pc:picChg chg="add mod">
          <ac:chgData name="Maria Bueno Alvez" userId="f93260c4-fd88-4e6f-a65f-5c9220daa250" providerId="ADAL" clId="{7B4DC07F-E7C2-5C5D-BC7C-305545810802}" dt="2025-09-18T06:51:35.846" v="310" actId="1076"/>
          <ac:picMkLst>
            <pc:docMk/>
            <pc:sldMk cId="3532534248" sldId="2038389238"/>
            <ac:picMk id="4" creationId="{C157FDC6-DF78-F62C-11F3-C0AE70D694ED}"/>
          </ac:picMkLst>
        </pc:picChg>
      </pc:sldChg>
      <pc:sldChg chg="del">
        <pc:chgData name="Maria Bueno Alvez" userId="f93260c4-fd88-4e6f-a65f-5c9220daa250" providerId="ADAL" clId="{7B4DC07F-E7C2-5C5D-BC7C-305545810802}" dt="2025-09-15T09:51:11.368" v="32" actId="2696"/>
        <pc:sldMkLst>
          <pc:docMk/>
          <pc:sldMk cId="3840427934" sldId="2038389238"/>
        </pc:sldMkLst>
      </pc:sldChg>
      <pc:sldChg chg="del">
        <pc:chgData name="Maria Bueno Alvez" userId="f93260c4-fd88-4e6f-a65f-5c9220daa250" providerId="ADAL" clId="{7B4DC07F-E7C2-5C5D-BC7C-305545810802}" dt="2025-09-15T09:51:11.354" v="21" actId="2696"/>
        <pc:sldMkLst>
          <pc:docMk/>
          <pc:sldMk cId="2520537026" sldId="2038389239"/>
        </pc:sldMkLst>
      </pc:sldChg>
      <pc:sldChg chg="addSp delSp modSp add mod">
        <pc:chgData name="Maria Bueno Alvez" userId="f93260c4-fd88-4e6f-a65f-5c9220daa250" providerId="ADAL" clId="{7B4DC07F-E7C2-5C5D-BC7C-305545810802}" dt="2025-09-18T08:21:21.790" v="393" actId="20577"/>
        <pc:sldMkLst>
          <pc:docMk/>
          <pc:sldMk cId="3927483690" sldId="2038389239"/>
        </pc:sldMkLst>
        <pc:spChg chg="mod">
          <ac:chgData name="Maria Bueno Alvez" userId="f93260c4-fd88-4e6f-a65f-5c9220daa250" providerId="ADAL" clId="{7B4DC07F-E7C2-5C5D-BC7C-305545810802}" dt="2025-09-18T08:21:21.790" v="393" actId="20577"/>
          <ac:spMkLst>
            <pc:docMk/>
            <pc:sldMk cId="3927483690" sldId="2038389239"/>
            <ac:spMk id="2" creationId="{C949105D-862E-1B47-95BE-D4CA6BCED600}"/>
          </ac:spMkLst>
        </pc:spChg>
        <pc:picChg chg="add mod">
          <ac:chgData name="Maria Bueno Alvez" userId="f93260c4-fd88-4e6f-a65f-5c9220daa250" providerId="ADAL" clId="{7B4DC07F-E7C2-5C5D-BC7C-305545810802}" dt="2025-09-18T08:21:12.838" v="381" actId="1076"/>
          <ac:picMkLst>
            <pc:docMk/>
            <pc:sldMk cId="3927483690" sldId="2038389239"/>
            <ac:picMk id="4" creationId="{EFDF38A1-2E58-9186-2B70-C417AB9EDABC}"/>
          </ac:picMkLst>
        </pc:picChg>
      </pc:sldChg>
      <pc:sldChg chg="modSp add mod">
        <pc:chgData name="Maria Bueno Alvez" userId="f93260c4-fd88-4e6f-a65f-5c9220daa250" providerId="ADAL" clId="{7B4DC07F-E7C2-5C5D-BC7C-305545810802}" dt="2025-09-15T09:51:55.796" v="124" actId="20577"/>
        <pc:sldMkLst>
          <pc:docMk/>
          <pc:sldMk cId="135984036" sldId="2038389240"/>
        </pc:sldMkLst>
        <pc:spChg chg="mod">
          <ac:chgData name="Maria Bueno Alvez" userId="f93260c4-fd88-4e6f-a65f-5c9220daa250" providerId="ADAL" clId="{7B4DC07F-E7C2-5C5D-BC7C-305545810802}" dt="2025-09-15T09:51:55.796" v="124" actId="20577"/>
          <ac:spMkLst>
            <pc:docMk/>
            <pc:sldMk cId="135984036" sldId="2038389240"/>
            <ac:spMk id="2" creationId="{F8BB6FE5-8EEB-5451-A157-2FD08260474D}"/>
          </ac:spMkLst>
        </pc:spChg>
      </pc:sldChg>
      <pc:sldChg chg="del">
        <pc:chgData name="Maria Bueno Alvez" userId="f93260c4-fd88-4e6f-a65f-5c9220daa250" providerId="ADAL" clId="{7B4DC07F-E7C2-5C5D-BC7C-305545810802}" dt="2025-09-15T09:51:11.351" v="17" actId="2696"/>
        <pc:sldMkLst>
          <pc:docMk/>
          <pc:sldMk cId="4291887123" sldId="2038389240"/>
        </pc:sldMkLst>
      </pc:sldChg>
      <pc:sldChg chg="modSp add mod">
        <pc:chgData name="Maria Bueno Alvez" userId="f93260c4-fd88-4e6f-a65f-5c9220daa250" providerId="ADAL" clId="{7B4DC07F-E7C2-5C5D-BC7C-305545810802}" dt="2025-09-15T09:52:10.730" v="139" actId="20577"/>
        <pc:sldMkLst>
          <pc:docMk/>
          <pc:sldMk cId="1234593156" sldId="2038389241"/>
        </pc:sldMkLst>
        <pc:spChg chg="mod">
          <ac:chgData name="Maria Bueno Alvez" userId="f93260c4-fd88-4e6f-a65f-5c9220daa250" providerId="ADAL" clId="{7B4DC07F-E7C2-5C5D-BC7C-305545810802}" dt="2025-09-15T09:52:10.730" v="139" actId="20577"/>
          <ac:spMkLst>
            <pc:docMk/>
            <pc:sldMk cId="1234593156" sldId="2038389241"/>
            <ac:spMk id="2" creationId="{CB8C38E4-CF30-E9BC-8B3A-9080F0F159D2}"/>
          </ac:spMkLst>
        </pc:spChg>
      </pc:sldChg>
      <pc:sldChg chg="del">
        <pc:chgData name="Maria Bueno Alvez" userId="f93260c4-fd88-4e6f-a65f-5c9220daa250" providerId="ADAL" clId="{7B4DC07F-E7C2-5C5D-BC7C-305545810802}" dt="2025-09-15T09:51:11.353" v="20" actId="2696"/>
        <pc:sldMkLst>
          <pc:docMk/>
          <pc:sldMk cId="2663500958" sldId="2038389241"/>
        </pc:sldMkLst>
      </pc:sldChg>
      <pc:sldChg chg="modSp add mod ord">
        <pc:chgData name="Maria Bueno Alvez" userId="f93260c4-fd88-4e6f-a65f-5c9220daa250" providerId="ADAL" clId="{7B4DC07F-E7C2-5C5D-BC7C-305545810802}" dt="2025-09-15T09:53:17.010" v="222" actId="20577"/>
        <pc:sldMkLst>
          <pc:docMk/>
          <pc:sldMk cId="2936609204" sldId="2038389242"/>
        </pc:sldMkLst>
        <pc:spChg chg="mod">
          <ac:chgData name="Maria Bueno Alvez" userId="f93260c4-fd88-4e6f-a65f-5c9220daa250" providerId="ADAL" clId="{7B4DC07F-E7C2-5C5D-BC7C-305545810802}" dt="2025-09-15T09:53:17.010" v="222" actId="20577"/>
          <ac:spMkLst>
            <pc:docMk/>
            <pc:sldMk cId="2936609204" sldId="2038389242"/>
            <ac:spMk id="2" creationId="{9F50E585-15CC-F625-B983-28BB285B6E05}"/>
          </ac:spMkLst>
        </pc:spChg>
      </pc:sldChg>
      <pc:sldChg chg="modSp add mod">
        <pc:chgData name="Maria Bueno Alvez" userId="f93260c4-fd88-4e6f-a65f-5c9220daa250" providerId="ADAL" clId="{7B4DC07F-E7C2-5C5D-BC7C-305545810802}" dt="2025-09-15T09:52:56.911" v="161" actId="20577"/>
        <pc:sldMkLst>
          <pc:docMk/>
          <pc:sldMk cId="121600561" sldId="2038389243"/>
        </pc:sldMkLst>
        <pc:spChg chg="mod">
          <ac:chgData name="Maria Bueno Alvez" userId="f93260c4-fd88-4e6f-a65f-5c9220daa250" providerId="ADAL" clId="{7B4DC07F-E7C2-5C5D-BC7C-305545810802}" dt="2025-09-15T09:52:56.911" v="161" actId="20577"/>
          <ac:spMkLst>
            <pc:docMk/>
            <pc:sldMk cId="121600561" sldId="2038389243"/>
            <ac:spMk id="2" creationId="{1E448977-02F1-EFDE-3172-93DB7E87FA6D}"/>
          </ac:spMkLst>
        </pc:spChg>
      </pc:sldChg>
      <pc:sldChg chg="modSp add mod">
        <pc:chgData name="Maria Bueno Alvez" userId="f93260c4-fd88-4e6f-a65f-5c9220daa250" providerId="ADAL" clId="{7B4DC07F-E7C2-5C5D-BC7C-305545810802}" dt="2025-09-15T10:41:50.037" v="247" actId="20577"/>
        <pc:sldMkLst>
          <pc:docMk/>
          <pc:sldMk cId="2230848473" sldId="2038389244"/>
        </pc:sldMkLst>
        <pc:spChg chg="mod">
          <ac:chgData name="Maria Bueno Alvez" userId="f93260c4-fd88-4e6f-a65f-5c9220daa250" providerId="ADAL" clId="{7B4DC07F-E7C2-5C5D-BC7C-305545810802}" dt="2025-09-15T10:41:50.037" v="247" actId="20577"/>
          <ac:spMkLst>
            <pc:docMk/>
            <pc:sldMk cId="2230848473" sldId="2038389244"/>
            <ac:spMk id="2" creationId="{14D99F9F-8D5A-9690-23A4-278D33E13886}"/>
          </ac:spMkLst>
        </pc:spChg>
      </pc:sldChg>
      <pc:sldChg chg="del">
        <pc:chgData name="Maria Bueno Alvez" userId="f93260c4-fd88-4e6f-a65f-5c9220daa250" providerId="ADAL" clId="{7B4DC07F-E7C2-5C5D-BC7C-305545810802}" dt="2025-09-15T09:51:08.629" v="3" actId="2696"/>
        <pc:sldMkLst>
          <pc:docMk/>
          <pc:sldMk cId="337356346" sldId="2038389245"/>
        </pc:sldMkLst>
      </pc:sldChg>
      <pc:sldChg chg="addSp modSp add mod ord">
        <pc:chgData name="Maria Bueno Alvez" userId="f93260c4-fd88-4e6f-a65f-5c9220daa250" providerId="ADAL" clId="{7B4DC07F-E7C2-5C5D-BC7C-305545810802}" dt="2025-09-15T10:42:14.961" v="295" actId="20577"/>
        <pc:sldMkLst>
          <pc:docMk/>
          <pc:sldMk cId="3012780538" sldId="2038389245"/>
        </pc:sldMkLst>
        <pc:spChg chg="add mod">
          <ac:chgData name="Maria Bueno Alvez" userId="f93260c4-fd88-4e6f-a65f-5c9220daa250" providerId="ADAL" clId="{7B4DC07F-E7C2-5C5D-BC7C-305545810802}" dt="2025-09-15T10:42:14.961" v="295" actId="20577"/>
          <ac:spMkLst>
            <pc:docMk/>
            <pc:sldMk cId="3012780538" sldId="2038389245"/>
            <ac:spMk id="3" creationId="{FCD675E4-09A9-8CD4-246B-058612265514}"/>
          </ac:spMkLst>
        </pc:spChg>
      </pc:sldChg>
      <pc:sldChg chg="del">
        <pc:chgData name="Maria Bueno Alvez" userId="f93260c4-fd88-4e6f-a65f-5c9220daa250" providerId="ADAL" clId="{7B4DC07F-E7C2-5C5D-BC7C-305545810802}" dt="2025-09-15T09:51:08.701" v="12" actId="2696"/>
        <pc:sldMkLst>
          <pc:docMk/>
          <pc:sldMk cId="808089514" sldId="2038389246"/>
        </pc:sldMkLst>
      </pc:sldChg>
      <pc:sldChg chg="delSp modSp add mod">
        <pc:chgData name="Maria Bueno Alvez" userId="f93260c4-fd88-4e6f-a65f-5c9220daa250" providerId="ADAL" clId="{7B4DC07F-E7C2-5C5D-BC7C-305545810802}" dt="2025-09-18T06:52:08.544" v="330" actId="478"/>
        <pc:sldMkLst>
          <pc:docMk/>
          <pc:sldMk cId="1984819609" sldId="2038389246"/>
        </pc:sldMkLst>
        <pc:spChg chg="mod">
          <ac:chgData name="Maria Bueno Alvez" userId="f93260c4-fd88-4e6f-a65f-5c9220daa250" providerId="ADAL" clId="{7B4DC07F-E7C2-5C5D-BC7C-305545810802}" dt="2025-09-18T06:52:06.328" v="329" actId="20577"/>
          <ac:spMkLst>
            <pc:docMk/>
            <pc:sldMk cId="1984819609" sldId="2038389246"/>
            <ac:spMk id="2" creationId="{B1A66981-8E2D-39AE-99A8-552B00251ADA}"/>
          </ac:spMkLst>
        </pc:spChg>
        <pc:picChg chg="del">
          <ac:chgData name="Maria Bueno Alvez" userId="f93260c4-fd88-4e6f-a65f-5c9220daa250" providerId="ADAL" clId="{7B4DC07F-E7C2-5C5D-BC7C-305545810802}" dt="2025-09-18T06:52:08.544" v="330" actId="478"/>
          <ac:picMkLst>
            <pc:docMk/>
            <pc:sldMk cId="1984819609" sldId="2038389246"/>
            <ac:picMk id="4" creationId="{D84853E9-AE70-3423-D357-C763AB42D342}"/>
          </ac:picMkLst>
        </pc:picChg>
      </pc:sldChg>
      <pc:sldChg chg="del">
        <pc:chgData name="Maria Bueno Alvez" userId="f93260c4-fd88-4e6f-a65f-5c9220daa250" providerId="ADAL" clId="{7B4DC07F-E7C2-5C5D-BC7C-305545810802}" dt="2025-09-15T09:51:08.636" v="8" actId="2696"/>
        <pc:sldMkLst>
          <pc:docMk/>
          <pc:sldMk cId="1964055846" sldId="2038389247"/>
        </pc:sldMkLst>
      </pc:sldChg>
      <pc:sldChg chg="modSp add mod">
        <pc:chgData name="Maria Bueno Alvez" userId="f93260c4-fd88-4e6f-a65f-5c9220daa250" providerId="ADAL" clId="{7B4DC07F-E7C2-5C5D-BC7C-305545810802}" dt="2025-09-18T06:52:16.861" v="351" actId="20577"/>
        <pc:sldMkLst>
          <pc:docMk/>
          <pc:sldMk cId="3424386674" sldId="2038389247"/>
        </pc:sldMkLst>
        <pc:spChg chg="mod">
          <ac:chgData name="Maria Bueno Alvez" userId="f93260c4-fd88-4e6f-a65f-5c9220daa250" providerId="ADAL" clId="{7B4DC07F-E7C2-5C5D-BC7C-305545810802}" dt="2025-09-18T06:52:16.861" v="351" actId="20577"/>
          <ac:spMkLst>
            <pc:docMk/>
            <pc:sldMk cId="3424386674" sldId="2038389247"/>
            <ac:spMk id="2" creationId="{C145D9CD-C06C-366B-18C7-B3ED8ABD5B17}"/>
          </ac:spMkLst>
        </pc:spChg>
      </pc:sldChg>
      <pc:sldChg chg="add">
        <pc:chgData name="Maria Bueno Alvez" userId="f93260c4-fd88-4e6f-a65f-5c9220daa250" providerId="ADAL" clId="{7B4DC07F-E7C2-5C5D-BC7C-305545810802}" dt="2025-09-18T07:11:54.143" v="352"/>
        <pc:sldMkLst>
          <pc:docMk/>
          <pc:sldMk cId="2028564394" sldId="2038389248"/>
        </pc:sldMkLst>
      </pc:sldChg>
      <pc:sldChg chg="add">
        <pc:chgData name="Maria Bueno Alvez" userId="f93260c4-fd88-4e6f-a65f-5c9220daa250" providerId="ADAL" clId="{7B4DC07F-E7C2-5C5D-BC7C-305545810802}" dt="2025-09-18T08:20:19.931" v="369"/>
        <pc:sldMkLst>
          <pc:docMk/>
          <pc:sldMk cId="2335048821" sldId="2038389249"/>
        </pc:sldMkLst>
      </pc:sldChg>
      <pc:sldChg chg="del">
        <pc:chgData name="Maria Bueno Alvez" userId="f93260c4-fd88-4e6f-a65f-5c9220daa250" providerId="ADAL" clId="{7B4DC07F-E7C2-5C5D-BC7C-305545810802}" dt="2025-09-15T09:51:08.698" v="10" actId="2696"/>
        <pc:sldMkLst>
          <pc:docMk/>
          <pc:sldMk cId="3477412561" sldId="2038389249"/>
        </pc:sldMkLst>
      </pc:sldChg>
      <pc:sldChg chg="del">
        <pc:chgData name="Maria Bueno Alvez" userId="f93260c4-fd88-4e6f-a65f-5c9220daa250" providerId="ADAL" clId="{7B4DC07F-E7C2-5C5D-BC7C-305545810802}" dt="2025-09-15T09:51:11.367" v="31" actId="2696"/>
        <pc:sldMkLst>
          <pc:docMk/>
          <pc:sldMk cId="907794562" sldId="2038389250"/>
        </pc:sldMkLst>
      </pc:sldChg>
      <pc:sldChg chg="modSp add mod">
        <pc:chgData name="Maria Bueno Alvez" userId="f93260c4-fd88-4e6f-a65f-5c9220daa250" providerId="ADAL" clId="{7B4DC07F-E7C2-5C5D-BC7C-305545810802}" dt="2025-09-18T08:21:28.605" v="405" actId="20577"/>
        <pc:sldMkLst>
          <pc:docMk/>
          <pc:sldMk cId="3041482597" sldId="2038389250"/>
        </pc:sldMkLst>
        <pc:spChg chg="mod">
          <ac:chgData name="Maria Bueno Alvez" userId="f93260c4-fd88-4e6f-a65f-5c9220daa250" providerId="ADAL" clId="{7B4DC07F-E7C2-5C5D-BC7C-305545810802}" dt="2025-09-18T08:21:28.605" v="405" actId="20577"/>
          <ac:spMkLst>
            <pc:docMk/>
            <pc:sldMk cId="3041482597" sldId="2038389250"/>
            <ac:spMk id="2" creationId="{05AC896B-B1F7-5DC6-4147-9C038486EF56}"/>
          </ac:spMkLst>
        </pc:spChg>
      </pc:sldChg>
      <pc:sldChg chg="modSp add mod">
        <pc:chgData name="Maria Bueno Alvez" userId="f93260c4-fd88-4e6f-a65f-5c9220daa250" providerId="ADAL" clId="{7B4DC07F-E7C2-5C5D-BC7C-305545810802}" dt="2025-09-18T08:21:36.411" v="416" actId="20577"/>
        <pc:sldMkLst>
          <pc:docMk/>
          <pc:sldMk cId="4193673010" sldId="2038389251"/>
        </pc:sldMkLst>
        <pc:spChg chg="mod">
          <ac:chgData name="Maria Bueno Alvez" userId="f93260c4-fd88-4e6f-a65f-5c9220daa250" providerId="ADAL" clId="{7B4DC07F-E7C2-5C5D-BC7C-305545810802}" dt="2025-09-18T08:21:36.411" v="416" actId="20577"/>
          <ac:spMkLst>
            <pc:docMk/>
            <pc:sldMk cId="4193673010" sldId="2038389251"/>
            <ac:spMk id="2" creationId="{C31077F8-0FAF-3D73-6218-F2DC89ECB7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2402-AB92-914B-81A2-8D83FF11F360}" type="datetimeFigureOut">
              <a:rPr lang="en-SE" smtClean="0"/>
              <a:t>2025-09-18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35F4E-8894-B34D-844F-18B70E46B52E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17811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769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0C9EF-185A-383A-F130-A0272FD0A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412595-1DC0-7CDE-1EFC-5611D12A8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5DD665-2887-B8D9-B5C6-D0A71F3F20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C123D-B5A2-2C15-0859-DA29E4827E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80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5F394-F335-0F9C-BD82-0DFA08D8E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8468C3-A7A0-E971-9EA1-B390EF040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F6600-9EE0-E4DD-C569-F574730B1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7028D-6496-AA3E-48BF-E5F177D9F4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822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0D371-165C-F1DC-3818-8AFEA58F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747E98-87A1-630A-9342-54722B3AC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11F158-51F3-B786-3D6D-93A3180AE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7D5FB-09BE-4C18-A701-73A27059B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5915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1D497-76B0-0006-4B9B-6BFBF245F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D3A122-66C4-B761-C338-21E7D952C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52DE6-1164-E575-EBF3-623F16A7B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50C64-DEE7-F893-F24F-EB7D03342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6C2C0-8A41-D540-A192-012301397A6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CA0B5-0C1E-F856-9BA2-8AB22E4E8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BC6BE9-62D6-96B2-BC81-689804E052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DE79EC-7804-F742-401E-4D4D02877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12591-D356-DFBC-6A7A-AE673D72D0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695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BE557-55C5-7D40-3BB0-C5F0D6915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5EDAB2-1F12-5585-1512-FB1D70095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505C9-D1D3-A6F5-D930-9C35AB0487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3E5AA-EE2A-A8D1-9B43-4074125CD2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8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2731B-5D1E-4C10-553E-5DA3B5E1F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42C748-A787-9DB9-C69D-C2D923C306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356C0D-781E-33ED-F8A3-8FCC8228C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8401D-3D8A-F84E-9896-EE34B49956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827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5CD92-6327-6134-D6F4-9693E1995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50357-9CDF-C4DD-94F6-A3380DA408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D5F516-D9CD-941E-835F-FA29C6974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47635-0BDE-1812-47A4-7F0511220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141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AF85-2CB4-6D03-DA9D-3299F81C4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825FC-54C5-806B-87EF-1ECDA01CD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CD45C2-A81F-C29D-5356-63AF07C66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4DDED-C6B2-38BD-BE05-E7308B0677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004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0C6F-AF1D-6672-90C8-DF7E9C274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A6F85E-CB21-EEA6-CFE6-7DD844EA6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3D9FD-0D01-64C8-2E06-A6BD13002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C160-604A-905C-39D1-5AF81D6D8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38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110F1-2F64-7C93-623E-F324F857F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3C495-C757-0DE8-DD3B-BCF00B9DA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92C99D-9369-EAAA-F106-BF154170D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ABEC6-1BF0-AEF9-CFE7-43A06C96F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84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812B8-D44D-4685-481F-3D02A781A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9AD806-DA56-0D5F-CDA9-B33E2A593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4B8DBF-C4D9-8D34-2375-62701C5A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>
              <a:solidFill>
                <a:srgbClr val="077FC7"/>
              </a:solidFill>
            </a:endParaRP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0882E-82DB-94A2-4995-2654DA139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C255A-7693-4C43-B4AC-8A4920D60E3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80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latin typeface="Open Sans" panose="020B060603050402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-1" y="5194704"/>
            <a:ext cx="12192000" cy="1948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11" y="5841711"/>
            <a:ext cx="5816429" cy="491647"/>
          </a:xfrm>
          <a:prstGeom prst="rect">
            <a:avLst/>
          </a:prstGeom>
        </p:spPr>
      </p:pic>
      <p:pic>
        <p:nvPicPr>
          <p:cNvPr id="1028" name="Picture 4" descr="https://www.proteinatlas.org/images_static/logo_hex_anim.gif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90" y="5747573"/>
            <a:ext cx="385287" cy="5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09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25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9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1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7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389562"/>
            <a:ext cx="12192000" cy="1468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  <a:latin typeface="Open Sans" panose="020B060603050402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-1" y="5194704"/>
            <a:ext cx="12192000" cy="1948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811" y="5841711"/>
            <a:ext cx="5816429" cy="491647"/>
          </a:xfrm>
          <a:prstGeom prst="rect">
            <a:avLst/>
          </a:prstGeom>
        </p:spPr>
      </p:pic>
      <p:pic>
        <p:nvPicPr>
          <p:cNvPr id="1028" name="Picture 4" descr="https://www.proteinatlas.org/images_static/logo_hex_anim.gif"/>
          <p:cNvPicPr>
            <a:picLocks noChangeAspect="1" noChangeArrowheads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90" y="5747573"/>
            <a:ext cx="385287" cy="562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60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0" y="0"/>
            <a:ext cx="12192000" cy="6583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8368"/>
          </a:xfrm>
          <a:noFill/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  <a:latin typeface="Open Sans" panose="020B060603050402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08" y="880746"/>
            <a:ext cx="11713464" cy="5550535"/>
          </a:xfrm>
        </p:spPr>
        <p:txBody>
          <a:bodyPr/>
          <a:lstStyle>
            <a:lvl1pPr marL="228594" indent="-228594">
              <a:buSzPct val="100000"/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Tx/>
              <a:buBlip>
                <a:blip r:embed="rId2"/>
              </a:buBlip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0" y="6663141"/>
            <a:ext cx="12192000" cy="1948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18" y="101789"/>
            <a:ext cx="1078425" cy="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5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0" y="0"/>
            <a:ext cx="12192000" cy="6583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58368"/>
          </a:xfrm>
          <a:noFill/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  <a:latin typeface="Open Sans" panose="020B0606030504020204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08" y="880746"/>
            <a:ext cx="11713464" cy="5550535"/>
          </a:xfrm>
        </p:spPr>
        <p:txBody>
          <a:bodyPr/>
          <a:lstStyle>
            <a:lvl1pPr marL="228594" indent="-228594">
              <a:buFontTx/>
              <a:buBlip>
                <a:blip r:embed="rId2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783" indent="-228594">
              <a:buFontTx/>
              <a:buBlip>
                <a:blip r:embed="rId2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2971" indent="-228594">
              <a:buFontTx/>
              <a:buBlip>
                <a:blip r:embed="rId2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160" indent="-228594">
              <a:buFontTx/>
              <a:buBlip>
                <a:blip r:embed="rId2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349" indent="-228594">
              <a:buFontTx/>
              <a:buBlip>
                <a:blip r:embed="rId2"/>
              </a:buBlip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9E8845-B509-4139-B8C2-1B28FFD273AA}"/>
              </a:ext>
            </a:extLst>
          </p:cNvPr>
          <p:cNvSpPr/>
          <p:nvPr userDrawn="1"/>
        </p:nvSpPr>
        <p:spPr>
          <a:xfrm>
            <a:off x="0" y="6663141"/>
            <a:ext cx="12192000" cy="19485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 Condensed Light" panose="020B030603050402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4718" y="101789"/>
            <a:ext cx="1078425" cy="4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76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41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41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4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1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C125-30CF-4B99-9700-8C37FFCF5B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6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2C125-30CF-4B99-9700-8C37FFCF5B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91CBC-5577-4E9A-B5AF-7035FAF291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71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E69B-6322-9F49-B2DE-B3D6CBD34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8977-02F1-EFDE-3172-93DB7E87FA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/>
              <a:t>Data overview</a:t>
            </a:r>
          </a:p>
        </p:txBody>
      </p:sp>
    </p:spTree>
    <p:extLst>
      <p:ext uri="{BB962C8B-B14F-4D97-AF65-F5344CB8AC3E}">
        <p14:creationId xmlns:p14="http://schemas.microsoft.com/office/powerpoint/2010/main" val="12160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DE76-5DA5-0AE0-34B3-A378462B3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77F8-0FAF-3D73-6218-F2DC89ECB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Variance explained </a:t>
            </a:r>
            <a:r>
              <a:rPr lang="en-US" b="0" dirty="0"/>
              <a:t>- Comparison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C20E3-0787-448F-B762-7CFA7D1BF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07721"/>
            <a:ext cx="11734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73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CAE43-DB68-E8E4-7A98-FBA0A6571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61A0-F4AA-C732-20FD-904C37EB9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/>
              <a:t>Disease classfication</a:t>
            </a:r>
          </a:p>
        </p:txBody>
      </p:sp>
    </p:spTree>
    <p:extLst>
      <p:ext uri="{BB962C8B-B14F-4D97-AF65-F5344CB8AC3E}">
        <p14:creationId xmlns:p14="http://schemas.microsoft.com/office/powerpoint/2010/main" val="3732405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03FC-EF88-6FF4-2ED4-8E675DB2B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6FE5-8EEB-5451-A157-2FD08260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ML </a:t>
            </a:r>
            <a:r>
              <a:rPr lang="en-US" b="0" dirty="0"/>
              <a:t>(separate)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4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0C236-AD55-BD5F-0B1C-385DC2A84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C38E4-CF30-E9BC-8B3A-9080F0F15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ML </a:t>
            </a:r>
            <a:r>
              <a:rPr lang="en-US" b="0" dirty="0"/>
              <a:t>(together)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3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BF9EC-5C03-C3F7-A836-FCAB4B8C1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99F9F-8D5A-9690-23A4-278D33E138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/>
              <a:t>Age prediction</a:t>
            </a:r>
          </a:p>
        </p:txBody>
      </p:sp>
    </p:spTree>
    <p:extLst>
      <p:ext uri="{BB962C8B-B14F-4D97-AF65-F5344CB8AC3E}">
        <p14:creationId xmlns:p14="http://schemas.microsoft.com/office/powerpoint/2010/main" val="223084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9147-7B7B-88C9-DB3A-8BA6BAE7D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D3F0F-F9A8-788E-0319-68E849023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ML </a:t>
            </a:r>
            <a:r>
              <a:rPr lang="en-US" b="0" dirty="0"/>
              <a:t>(together)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675E4-09A9-8CD4-246B-058612265514}"/>
              </a:ext>
            </a:extLst>
          </p:cNvPr>
          <p:cNvSpPr txBox="1"/>
          <p:nvPr/>
        </p:nvSpPr>
        <p:spPr>
          <a:xfrm>
            <a:off x="954593" y="6149591"/>
            <a:ext cx="261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 Excluded: UCAN cancers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12780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B06EB-DA6E-328D-8A05-3010A5E62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E585-15CC-F625-B983-28BB285B6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E" b="1" dirty="0"/>
              <a:t>Disease-specific</a:t>
            </a:r>
          </a:p>
        </p:txBody>
      </p:sp>
    </p:spTree>
    <p:extLst>
      <p:ext uri="{BB962C8B-B14F-4D97-AF65-F5344CB8AC3E}">
        <p14:creationId xmlns:p14="http://schemas.microsoft.com/office/powerpoint/2010/main" val="2936609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1AA9C-C51C-5306-B8E4-5E2A9E772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0B-3A96-7422-2B34-5104129A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667" dirty="0"/>
              <a:t>Disease-focus publications</a:t>
            </a:r>
            <a:endParaRPr lang="en-SE" sz="2667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52B61CE-B691-4960-169B-BF3713DB9E5E}"/>
              </a:ext>
            </a:extLst>
          </p:cNvPr>
          <p:cNvSpPr/>
          <p:nvPr/>
        </p:nvSpPr>
        <p:spPr>
          <a:xfrm>
            <a:off x="1444283" y="2092638"/>
            <a:ext cx="4651717" cy="181087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Olink Explore 1.5K</a:t>
            </a: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Olink Explore HT</a:t>
            </a: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Somascan</a:t>
            </a:r>
          </a:p>
        </p:txBody>
      </p:sp>
      <p:sp>
        <p:nvSpPr>
          <p:cNvPr id="14" name="Round Same-side Corner of Rectangle 13">
            <a:extLst>
              <a:ext uri="{FF2B5EF4-FFF2-40B4-BE49-F238E27FC236}">
                <a16:creationId xmlns:a16="http://schemas.microsoft.com/office/drawing/2014/main" id="{14D10B11-83FE-A2DB-431C-4D590DACBCFE}"/>
              </a:ext>
            </a:extLst>
          </p:cNvPr>
          <p:cNvSpPr/>
          <p:nvPr/>
        </p:nvSpPr>
        <p:spPr>
          <a:xfrm>
            <a:off x="1444283" y="2092638"/>
            <a:ext cx="4651717" cy="3039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</a:t>
            </a:r>
            <a:r>
              <a:rPr lang="en-SE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(3) </a:t>
            </a:r>
            <a:r>
              <a:rPr lang="en-S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platforms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83EB495-9657-A4D3-A173-6A57C36AF187}"/>
              </a:ext>
            </a:extLst>
          </p:cNvPr>
          <p:cNvSpPr/>
          <p:nvPr/>
        </p:nvSpPr>
        <p:spPr>
          <a:xfrm>
            <a:off x="6398731" y="2092638"/>
            <a:ext cx="4348986" cy="181087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Differential expression</a:t>
            </a: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16" name="Round Same-side Corner of Rectangle 15">
            <a:extLst>
              <a:ext uri="{FF2B5EF4-FFF2-40B4-BE49-F238E27FC236}">
                <a16:creationId xmlns:a16="http://schemas.microsoft.com/office/drawing/2014/main" id="{6C324251-82A6-006F-E88A-2DA8F254D859}"/>
              </a:ext>
            </a:extLst>
          </p:cNvPr>
          <p:cNvSpPr/>
          <p:nvPr/>
        </p:nvSpPr>
        <p:spPr>
          <a:xfrm>
            <a:off x="6398731" y="2092638"/>
            <a:ext cx="4348986" cy="3039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methods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2E3C356-AF74-EB54-1634-74F3BAF8FB06}"/>
              </a:ext>
            </a:extLst>
          </p:cNvPr>
          <p:cNvSpPr/>
          <p:nvPr/>
        </p:nvSpPr>
        <p:spPr>
          <a:xfrm>
            <a:off x="1444283" y="4188724"/>
            <a:ext cx="4651717" cy="181087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Against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helathy</a:t>
            </a: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Against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related diseases</a:t>
            </a:r>
          </a:p>
          <a:p>
            <a:pPr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Against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non-reated diseases</a:t>
            </a:r>
          </a:p>
        </p:txBody>
      </p:sp>
      <p:sp>
        <p:nvSpPr>
          <p:cNvPr id="18" name="Round Same-side Corner of Rectangle 17">
            <a:extLst>
              <a:ext uri="{FF2B5EF4-FFF2-40B4-BE49-F238E27FC236}">
                <a16:creationId xmlns:a16="http://schemas.microsoft.com/office/drawing/2014/main" id="{E812CB42-CAE1-1456-BA5E-8A9E6AF3F2D6}"/>
              </a:ext>
            </a:extLst>
          </p:cNvPr>
          <p:cNvSpPr/>
          <p:nvPr/>
        </p:nvSpPr>
        <p:spPr>
          <a:xfrm>
            <a:off x="1444283" y="4188724"/>
            <a:ext cx="4651717" cy="3039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 comparisons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D829C0E-74B3-1E7B-450F-96103C737986}"/>
              </a:ext>
            </a:extLst>
          </p:cNvPr>
          <p:cNvSpPr/>
          <p:nvPr/>
        </p:nvSpPr>
        <p:spPr>
          <a:xfrm>
            <a:off x="6398731" y="4188724"/>
            <a:ext cx="4348986" cy="1810870"/>
          </a:xfrm>
          <a:prstGeom prst="roundRect">
            <a:avLst>
              <a:gd name="adj" fmla="val 814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endParaRPr lang="en-SE" dirty="0">
              <a:solidFill>
                <a:schemeClr val="bg2">
                  <a:lumMod val="50000"/>
                </a:schemeClr>
              </a:solidFill>
            </a:endParaRPr>
          </a:p>
          <a:p>
            <a:pPr marL="0" lvl="1"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Run by </a:t>
            </a:r>
            <a:r>
              <a:rPr lang="en-GB" b="1" dirty="0">
                <a:solidFill>
                  <a:schemeClr val="bg2">
                    <a:lumMod val="50000"/>
                  </a:schemeClr>
                </a:solidFill>
              </a:rPr>
              <a:t>Explore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HT and Somascan</a:t>
            </a:r>
          </a:p>
          <a:p>
            <a:pPr marL="0" lvl="1"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Run exclusively by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Explore HT</a:t>
            </a:r>
          </a:p>
          <a:p>
            <a:pPr marL="0" lvl="1"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Run by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Explore 1.5K </a:t>
            </a:r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(already published)</a:t>
            </a:r>
          </a:p>
          <a:p>
            <a:pPr marL="0" lvl="1" algn="ctr"/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Run buy </a:t>
            </a:r>
            <a:r>
              <a:rPr lang="en-SE" b="1" dirty="0">
                <a:solidFill>
                  <a:schemeClr val="bg2">
                    <a:lumMod val="50000"/>
                  </a:schemeClr>
                </a:solidFill>
              </a:rPr>
              <a:t>UK biobank </a:t>
            </a:r>
            <a:r>
              <a:rPr lang="en-SE" dirty="0">
                <a:solidFill>
                  <a:schemeClr val="bg2">
                    <a:lumMod val="50000"/>
                  </a:schemeClr>
                </a:solidFill>
              </a:rPr>
              <a:t>(if available)</a:t>
            </a:r>
          </a:p>
        </p:txBody>
      </p:sp>
      <p:sp>
        <p:nvSpPr>
          <p:cNvPr id="20" name="Round Same-side Corner of Rectangle 19">
            <a:extLst>
              <a:ext uri="{FF2B5EF4-FFF2-40B4-BE49-F238E27FC236}">
                <a16:creationId xmlns:a16="http://schemas.microsoft.com/office/drawing/2014/main" id="{99D2B7AA-D266-229E-4F8A-D532022FFBED}"/>
              </a:ext>
            </a:extLst>
          </p:cNvPr>
          <p:cNvSpPr/>
          <p:nvPr/>
        </p:nvSpPr>
        <p:spPr>
          <a:xfrm>
            <a:off x="6398731" y="4188724"/>
            <a:ext cx="4348986" cy="303985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 sample sets</a:t>
            </a:r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4350627D-3E59-362F-CFB8-21150CBE54E0}"/>
              </a:ext>
            </a:extLst>
          </p:cNvPr>
          <p:cNvSpPr/>
          <p:nvPr/>
        </p:nvSpPr>
        <p:spPr>
          <a:xfrm>
            <a:off x="3015522" y="1127424"/>
            <a:ext cx="6160956" cy="496159"/>
          </a:xfrm>
          <a:prstGeom prst="roundRect">
            <a:avLst/>
          </a:prstGeom>
          <a:solidFill>
            <a:schemeClr val="bg1">
              <a:lumMod val="95000"/>
              <a:alpha val="65882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</a:t>
            </a:r>
            <a:r>
              <a:rPr lang="en-GB" sz="14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 diseases </a:t>
            </a:r>
            <a:r>
              <a:rPr lang="en-GB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analyzed</a:t>
            </a:r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with </a:t>
            </a:r>
            <a:r>
              <a:rPr lang="en-GB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Olink</a:t>
            </a:r>
            <a:r>
              <a:rPr lang="en-GB" sz="14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&amp; </a:t>
            </a:r>
            <a:r>
              <a:rPr lang="en-GB" sz="1400" dirty="0" err="1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Somascan</a:t>
            </a:r>
            <a:endParaRPr lang="en-SE" sz="14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60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Number of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B7DA49-2507-485D-7608-D084FD3D8D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98" b="2169"/>
          <a:stretch>
            <a:fillRect/>
          </a:stretch>
        </p:blipFill>
        <p:spPr>
          <a:xfrm>
            <a:off x="2937272" y="776384"/>
            <a:ext cx="5497532" cy="586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530C2-5106-44FC-29C2-3590B50EE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4E0F6-17C0-9D33-C050-B079C64EE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Number of samples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49779-9F92-4C6E-09FC-0D88F998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98" b="2169"/>
          <a:stretch>
            <a:fillRect/>
          </a:stretch>
        </p:blipFill>
        <p:spPr>
          <a:xfrm>
            <a:off x="194072" y="736190"/>
            <a:ext cx="5497532" cy="5864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32AB93-9985-F3A5-D125-3FBA9B594845}"/>
              </a:ext>
            </a:extLst>
          </p:cNvPr>
          <p:cNvSpPr txBox="1"/>
          <p:nvPr/>
        </p:nvSpPr>
        <p:spPr>
          <a:xfrm>
            <a:off x="7114233" y="2893925"/>
            <a:ext cx="1421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SE" dirty="0"/>
              <a:t>ge, sex, bmi</a:t>
            </a:r>
          </a:p>
        </p:txBody>
      </p:sp>
    </p:spTree>
    <p:extLst>
      <p:ext uri="{BB962C8B-B14F-4D97-AF65-F5344CB8AC3E}">
        <p14:creationId xmlns:p14="http://schemas.microsoft.com/office/powerpoint/2010/main" val="233504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7EF3C-251D-3B02-3C92-C352B49B1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3FA19-A341-BAB5-8BFF-22BF27A6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UMAP</a:t>
            </a:r>
          </a:p>
        </p:txBody>
      </p:sp>
      <p:pic>
        <p:nvPicPr>
          <p:cNvPr id="4" name="Picture 3" descr="A screenshot of a map&#10;&#10;AI-generated content may be incorrect.">
            <a:extLst>
              <a:ext uri="{FF2B5EF4-FFF2-40B4-BE49-F238E27FC236}">
                <a16:creationId xmlns:a16="http://schemas.microsoft.com/office/drawing/2014/main" id="{C157FDC6-DF78-F62C-11F3-C0AE70D6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38" y="855809"/>
            <a:ext cx="11065267" cy="553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53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AEF2C-589A-DECA-4E93-3886F6A3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6981-8E2D-39AE-99A8-552B0025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Number of proteins</a:t>
            </a:r>
          </a:p>
        </p:txBody>
      </p:sp>
    </p:spTree>
    <p:extLst>
      <p:ext uri="{BB962C8B-B14F-4D97-AF65-F5344CB8AC3E}">
        <p14:creationId xmlns:p14="http://schemas.microsoft.com/office/powerpoint/2010/main" val="198481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D1A84-B6E1-5183-283E-C854009BE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5D9CD-C06C-366B-18C7-B3ED8ABD5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Number of aptamers per protein</a:t>
            </a:r>
          </a:p>
        </p:txBody>
      </p:sp>
    </p:spTree>
    <p:extLst>
      <p:ext uri="{BB962C8B-B14F-4D97-AF65-F5344CB8AC3E}">
        <p14:creationId xmlns:p14="http://schemas.microsoft.com/office/powerpoint/2010/main" val="3424386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81B19-2B27-5BFC-F386-33C845310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B609-8DE1-C84D-A0B1-69E3921AE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Number of aptamers per protein</a:t>
            </a:r>
          </a:p>
        </p:txBody>
      </p:sp>
    </p:spTree>
    <p:extLst>
      <p:ext uri="{BB962C8B-B14F-4D97-AF65-F5344CB8AC3E}">
        <p14:creationId xmlns:p14="http://schemas.microsoft.com/office/powerpoint/2010/main" val="2028564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9B4AE-CA5D-9BC5-6A64-AB43E80B9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9105D-862E-1B47-95BE-D4CA6BCED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Variance explained </a:t>
            </a:r>
            <a:r>
              <a:rPr lang="en-US" b="0" dirty="0"/>
              <a:t>- </a:t>
            </a:r>
            <a:r>
              <a:rPr lang="en-US" b="0" dirty="0" err="1"/>
              <a:t>Olink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F38A1-2E58-9186-2B70-C417AB9ED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07721"/>
            <a:ext cx="11734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48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3581A-FE49-FA57-6654-411A1DDCC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896B-B1F7-5DC6-4147-9C038486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065267" cy="658368"/>
          </a:xfrm>
        </p:spPr>
        <p:txBody>
          <a:bodyPr>
            <a:normAutofit/>
          </a:bodyPr>
          <a:lstStyle/>
          <a:p>
            <a:r>
              <a:rPr lang="en-US" dirty="0"/>
              <a:t>Variance explained </a:t>
            </a:r>
            <a:r>
              <a:rPr lang="en-US" b="0" dirty="0"/>
              <a:t>- </a:t>
            </a:r>
            <a:r>
              <a:rPr lang="en-US" b="0" dirty="0" err="1"/>
              <a:t>Somalogic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FC9BF7-093E-8AAA-87A7-01916337A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07721"/>
            <a:ext cx="117348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825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14040</TotalTime>
  <Words>143</Words>
  <Application>Microsoft Macintosh PowerPoint</Application>
  <PresentationFormat>Widescreen</PresentationFormat>
  <Paragraphs>53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Open Sans</vt:lpstr>
      <vt:lpstr>Open Sans Condensed Light</vt:lpstr>
      <vt:lpstr>1_Office Theme</vt:lpstr>
      <vt:lpstr>Data overview</vt:lpstr>
      <vt:lpstr>Number of samples</vt:lpstr>
      <vt:lpstr>Number of samples</vt:lpstr>
      <vt:lpstr>UMAP</vt:lpstr>
      <vt:lpstr>Number of proteins</vt:lpstr>
      <vt:lpstr>Number of aptamers per protein</vt:lpstr>
      <vt:lpstr>Number of aptamers per protein</vt:lpstr>
      <vt:lpstr>Variance explained - Olink</vt:lpstr>
      <vt:lpstr>Variance explained - Somalogic</vt:lpstr>
      <vt:lpstr>Variance explained - Comparison</vt:lpstr>
      <vt:lpstr>Disease classfication</vt:lpstr>
      <vt:lpstr>ML (separate)</vt:lpstr>
      <vt:lpstr>ML (together)</vt:lpstr>
      <vt:lpstr>Age prediction</vt:lpstr>
      <vt:lpstr>ML (together)</vt:lpstr>
      <vt:lpstr>Disease-specific</vt:lpstr>
      <vt:lpstr>Disease-focus publications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Disease Blood Atlas – phase 1 – to be launched March 2024</dc:title>
  <dc:creator>Microsoft Office User</dc:creator>
  <cp:lastModifiedBy>Maria Bueno Alvez</cp:lastModifiedBy>
  <cp:revision>92</cp:revision>
  <dcterms:created xsi:type="dcterms:W3CDTF">2023-11-03T15:44:02Z</dcterms:created>
  <dcterms:modified xsi:type="dcterms:W3CDTF">2025-09-18T08:21:39Z</dcterms:modified>
</cp:coreProperties>
</file>