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40" d="100"/>
          <a:sy n="140" d="100"/>
        </p:scale>
        <p:origin x="-14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4F5FE-39AE-91C5-3E2F-7E88C8EC9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89D755-5D98-7C7A-D682-315094EF1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A7792E-4E0B-3166-154D-D558419F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7740-DA9E-4CD5-984D-68225F1A01BE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EA9062-A505-DE6E-DA75-2FACD355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E5BACB-410B-4732-356E-99672C98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138A-058E-4930-ACED-7A419A843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24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5535F-7CAA-5DEB-921F-7A7C95B4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65BB28-9F2D-2F35-0D7B-ED1972B83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91433A-7C5D-8121-6649-40A2CAA2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7740-DA9E-4CD5-984D-68225F1A01BE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549E81-875A-9B02-86B2-83623083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741BBC-085D-5A77-EE40-B0274D38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138A-058E-4930-ACED-7A419A843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35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2816AC-41CD-0B65-596A-73F7EC739C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2FF939-5AF2-9EB8-7A6D-B018C5463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70CBCC-1CB9-0453-4652-B92B951D3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7740-DA9E-4CD5-984D-68225F1A01BE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5709E9-A93D-9E55-CB2E-8BF7BE6E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75E4F8-C167-E79E-6226-945F9136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138A-058E-4930-ACED-7A419A843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59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49C9C-A070-7918-32CD-224636D4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30E4E9-5319-B85E-1FF1-784E205C1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342C3F-2B3D-53F4-9F45-0650135E7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7740-DA9E-4CD5-984D-68225F1A01BE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DE819A-3E4D-35AB-FA0B-1B45F232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2CF1B6-0D86-297C-E1DB-4D758153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138A-058E-4930-ACED-7A419A843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59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0C28B-9128-17E4-17E2-E08E77CA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9D32E8-56B8-0758-8562-CA30081B0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EFFD2E-D99D-88D5-EA67-20C5519F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7740-DA9E-4CD5-984D-68225F1A01BE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317FA4-D6EC-4F12-2254-6B71679F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7B4C71-2687-0121-38C4-4A058F7E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138A-058E-4930-ACED-7A419A843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33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9015-A56A-488E-D16A-674DDFC0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352C1F-D73A-F6B9-D3EA-A6EAD166E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EE8976-DF8B-3B42-B3A9-6CCF558C0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E70E37-F5EC-85D9-4808-9E6B42C6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7740-DA9E-4CD5-984D-68225F1A01BE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3479AF-DA17-30D7-31BF-34EA9E88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584EEE-6315-1036-3CF7-2CB9BDA8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138A-058E-4930-ACED-7A419A843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67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B167D-ED33-9D9C-C4E9-D3D64923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0E495D-A453-251F-B8CA-A5E44B659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30EC72-9465-B34D-8AA0-5B4FD2025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E0954C3-7513-36FE-9160-D9D058957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631555F-4465-7405-F4E1-C840A9266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30A829-0BCD-07B7-67E7-A9B0D362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7740-DA9E-4CD5-984D-68225F1A01BE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6F2CE4F-DA45-E38C-43E1-D7D6D5ED9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D0F4B90-ABD0-A1CF-1874-B37B8B07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138A-058E-4930-ACED-7A419A843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27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B202B-492B-16C6-16BF-46940779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0E35E7-2A60-AF70-718D-7E62FE55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7740-DA9E-4CD5-984D-68225F1A01BE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DFCF4B-0E34-15D5-8A0A-D5B8F0C2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4A71780-344F-2129-C505-171DD467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138A-058E-4930-ACED-7A419A843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70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B5DFDC-846E-556D-8155-D7668403B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7740-DA9E-4CD5-984D-68225F1A01BE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DF2CAB2-DB93-FA4E-BC63-345C1AF2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7475B4-8F25-101F-DD79-284B47E6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138A-058E-4930-ACED-7A419A843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91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E69D5-83BC-4ECE-ED55-FAFF7DF0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6B7B3A-4DF5-508B-FEBD-90D507E96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FE70B7D-101A-971F-9EA9-4438D1042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09B3A7-ACCF-F468-C1A9-50B1196A2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7740-DA9E-4CD5-984D-68225F1A01BE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5CB875-214D-C1A2-15BF-A57F06D47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F22877-CFB1-28A2-EA6F-E87500D5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138A-058E-4930-ACED-7A419A843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28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1EB6A-72A1-0077-B1C8-2E03A5654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971E9EC-680A-BF45-F5F4-E754B080D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7C0756-A8B0-A3D9-0E65-C9B13A757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4EFB0C-25C8-2E25-E97A-6D91F76C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7740-DA9E-4CD5-984D-68225F1A01BE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1B710F-39BA-E10F-B463-89DD212F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906E87-AFFF-B0B8-C5AA-F2835858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138A-058E-4930-ACED-7A419A843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80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34A9AE0-66CF-9C8F-C768-FACA68B9C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46CFB3-25F2-CE0D-5186-CD129F3DB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313701-A03B-C11C-33BB-6C50812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7740-DA9E-4CD5-984D-68225F1A01BE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BB22E0-8390-EDBC-6A09-177350212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2F3636-A07D-5233-2913-E7A48864A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3138A-058E-4930-ACED-7A419A843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84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Alternativo 3">
            <a:extLst>
              <a:ext uri="{FF2B5EF4-FFF2-40B4-BE49-F238E27FC236}">
                <a16:creationId xmlns:a16="http://schemas.microsoft.com/office/drawing/2014/main" id="{F5013F23-1514-97B7-E947-FA052E9FF0E3}"/>
              </a:ext>
            </a:extLst>
          </p:cNvPr>
          <p:cNvSpPr/>
          <p:nvPr/>
        </p:nvSpPr>
        <p:spPr>
          <a:xfrm>
            <a:off x="5293241" y="0"/>
            <a:ext cx="1605517" cy="47846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Início</a:t>
            </a:r>
          </a:p>
        </p:txBody>
      </p:sp>
      <p:sp>
        <p:nvSpPr>
          <p:cNvPr id="5" name="Fluxograma: Processo Alternativo 4">
            <a:extLst>
              <a:ext uri="{FF2B5EF4-FFF2-40B4-BE49-F238E27FC236}">
                <a16:creationId xmlns:a16="http://schemas.microsoft.com/office/drawing/2014/main" id="{54C2244F-69A5-853F-EF31-9C59CCF05A56}"/>
              </a:ext>
            </a:extLst>
          </p:cNvPr>
          <p:cNvSpPr/>
          <p:nvPr/>
        </p:nvSpPr>
        <p:spPr>
          <a:xfrm>
            <a:off x="5293241" y="643719"/>
            <a:ext cx="1605517" cy="47846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Jogador 1 digita a palavra secreta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90FA85A-77ED-839D-280B-D81C8ED0334E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478466"/>
            <a:ext cx="0" cy="16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uxograma: Processo Alternativo 7">
            <a:extLst>
              <a:ext uri="{FF2B5EF4-FFF2-40B4-BE49-F238E27FC236}">
                <a16:creationId xmlns:a16="http://schemas.microsoft.com/office/drawing/2014/main" id="{74A0BDAF-89CE-3ADA-937D-FFC9687033FF}"/>
              </a:ext>
            </a:extLst>
          </p:cNvPr>
          <p:cNvSpPr/>
          <p:nvPr/>
        </p:nvSpPr>
        <p:spPr>
          <a:xfrm>
            <a:off x="5293240" y="1287438"/>
            <a:ext cx="1605517" cy="47846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Mostrar forca vazia para jog. 2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1B33B02-ECFA-6777-47E2-633C53207441}"/>
              </a:ext>
            </a:extLst>
          </p:cNvPr>
          <p:cNvCxnSpPr/>
          <p:nvPr/>
        </p:nvCxnSpPr>
        <p:spPr>
          <a:xfrm>
            <a:off x="6107371" y="1122185"/>
            <a:ext cx="0" cy="16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uxograma: Processo Alternativo 9">
            <a:extLst>
              <a:ext uri="{FF2B5EF4-FFF2-40B4-BE49-F238E27FC236}">
                <a16:creationId xmlns:a16="http://schemas.microsoft.com/office/drawing/2014/main" id="{C946A15D-A8A6-CCAD-6D04-5C037A747A16}"/>
              </a:ext>
            </a:extLst>
          </p:cNvPr>
          <p:cNvSpPr/>
          <p:nvPr/>
        </p:nvSpPr>
        <p:spPr>
          <a:xfrm>
            <a:off x="5304612" y="1931157"/>
            <a:ext cx="1605517" cy="2729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Perguntar letra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178214D6-F5E4-1017-C42F-44EA6A0FCE76}"/>
              </a:ext>
            </a:extLst>
          </p:cNvPr>
          <p:cNvCxnSpPr/>
          <p:nvPr/>
        </p:nvCxnSpPr>
        <p:spPr>
          <a:xfrm>
            <a:off x="6096000" y="1765904"/>
            <a:ext cx="0" cy="16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xograma: Processo Alternativo 11">
            <a:extLst>
              <a:ext uri="{FF2B5EF4-FFF2-40B4-BE49-F238E27FC236}">
                <a16:creationId xmlns:a16="http://schemas.microsoft.com/office/drawing/2014/main" id="{374C04CB-0F91-37E3-B72C-82E68E5E9140}"/>
              </a:ext>
            </a:extLst>
          </p:cNvPr>
          <p:cNvSpPr/>
          <p:nvPr/>
        </p:nvSpPr>
        <p:spPr>
          <a:xfrm>
            <a:off x="2459054" y="3660333"/>
            <a:ext cx="1434919" cy="52589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Escrever letra nas posições</a:t>
            </a:r>
          </a:p>
        </p:txBody>
      </p:sp>
      <p:sp>
        <p:nvSpPr>
          <p:cNvPr id="13" name="Fluxograma: Decisão 12">
            <a:extLst>
              <a:ext uri="{FF2B5EF4-FFF2-40B4-BE49-F238E27FC236}">
                <a16:creationId xmlns:a16="http://schemas.microsoft.com/office/drawing/2014/main" id="{0C41E988-2C7D-C852-126D-ECA82030FB8A}"/>
              </a:ext>
            </a:extLst>
          </p:cNvPr>
          <p:cNvSpPr/>
          <p:nvPr/>
        </p:nvSpPr>
        <p:spPr>
          <a:xfrm>
            <a:off x="5538922" y="2379601"/>
            <a:ext cx="1084997" cy="10031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Letra fornecida?</a:t>
            </a:r>
          </a:p>
        </p:txBody>
      </p:sp>
      <p:sp>
        <p:nvSpPr>
          <p:cNvPr id="17" name="Fluxograma: Decisão 16">
            <a:extLst>
              <a:ext uri="{FF2B5EF4-FFF2-40B4-BE49-F238E27FC236}">
                <a16:creationId xmlns:a16="http://schemas.microsoft.com/office/drawing/2014/main" id="{8842B911-2186-CCF6-EF3C-B40FA01777E9}"/>
              </a:ext>
            </a:extLst>
          </p:cNvPr>
          <p:cNvSpPr/>
          <p:nvPr/>
        </p:nvSpPr>
        <p:spPr>
          <a:xfrm>
            <a:off x="3777967" y="2744679"/>
            <a:ext cx="1084997" cy="10031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Letra existe?</a:t>
            </a: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E29CF0D7-416F-5CA0-8A54-4B7A5459BBA8}"/>
              </a:ext>
            </a:extLst>
          </p:cNvPr>
          <p:cNvCxnSpPr>
            <a:stCxn id="17" idx="1"/>
            <a:endCxn id="12" idx="0"/>
          </p:cNvCxnSpPr>
          <p:nvPr/>
        </p:nvCxnSpPr>
        <p:spPr>
          <a:xfrm rot="10800000" flipV="1">
            <a:off x="3176515" y="3246235"/>
            <a:ext cx="601453" cy="4140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0AFA56E-BBAB-1BFE-E52B-C177C6534223}"/>
              </a:ext>
            </a:extLst>
          </p:cNvPr>
          <p:cNvSpPr txBox="1"/>
          <p:nvPr/>
        </p:nvSpPr>
        <p:spPr>
          <a:xfrm>
            <a:off x="3551831" y="2976031"/>
            <a:ext cx="284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</a:t>
            </a:r>
          </a:p>
        </p:txBody>
      </p:sp>
      <p:sp>
        <p:nvSpPr>
          <p:cNvPr id="22" name="Fluxograma: Processo Alternativo 21">
            <a:extLst>
              <a:ext uri="{FF2B5EF4-FFF2-40B4-BE49-F238E27FC236}">
                <a16:creationId xmlns:a16="http://schemas.microsoft.com/office/drawing/2014/main" id="{403E60D9-F82B-AA64-E3DB-CD630A447AC6}"/>
              </a:ext>
            </a:extLst>
          </p:cNvPr>
          <p:cNvSpPr/>
          <p:nvPr/>
        </p:nvSpPr>
        <p:spPr>
          <a:xfrm>
            <a:off x="4896263" y="3651978"/>
            <a:ext cx="1434919" cy="52589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Desenhar parte do corpo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9E77A816-58E0-0401-C084-C6400F87B61D}"/>
              </a:ext>
            </a:extLst>
          </p:cNvPr>
          <p:cNvCxnSpPr>
            <a:cxnSpLocks/>
            <a:stCxn id="17" idx="3"/>
            <a:endCxn id="22" idx="0"/>
          </p:cNvCxnSpPr>
          <p:nvPr/>
        </p:nvCxnSpPr>
        <p:spPr>
          <a:xfrm>
            <a:off x="4862964" y="3246235"/>
            <a:ext cx="750759" cy="4057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014E86E-D40B-33E6-DA8A-03E335BD4769}"/>
              </a:ext>
            </a:extLst>
          </p:cNvPr>
          <p:cNvSpPr txBox="1"/>
          <p:nvPr/>
        </p:nvSpPr>
        <p:spPr>
          <a:xfrm>
            <a:off x="4795483" y="2970459"/>
            <a:ext cx="284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N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4B35298-2A76-585E-EB9F-07380ED44DE3}"/>
              </a:ext>
            </a:extLst>
          </p:cNvPr>
          <p:cNvSpPr txBox="1"/>
          <p:nvPr/>
        </p:nvSpPr>
        <p:spPr>
          <a:xfrm>
            <a:off x="5357153" y="2648198"/>
            <a:ext cx="284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N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0F90C21-0DDF-F16B-8D82-A44B4C3B3635}"/>
              </a:ext>
            </a:extLst>
          </p:cNvPr>
          <p:cNvSpPr txBox="1"/>
          <p:nvPr/>
        </p:nvSpPr>
        <p:spPr>
          <a:xfrm>
            <a:off x="6550709" y="2648197"/>
            <a:ext cx="284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</a:t>
            </a:r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25C1D8BE-03A1-D1F5-2F1E-126C8CC3E59C}"/>
              </a:ext>
            </a:extLst>
          </p:cNvPr>
          <p:cNvCxnSpPr>
            <a:cxnSpLocks/>
            <a:stCxn id="13" idx="3"/>
            <a:endCxn id="10" idx="3"/>
          </p:cNvCxnSpPr>
          <p:nvPr/>
        </p:nvCxnSpPr>
        <p:spPr>
          <a:xfrm flipV="1">
            <a:off x="6623919" y="2067635"/>
            <a:ext cx="286210" cy="813522"/>
          </a:xfrm>
          <a:prstGeom prst="bentConnector3">
            <a:avLst>
              <a:gd name="adj1" fmla="val 1798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uxograma: Decisão 35">
            <a:extLst>
              <a:ext uri="{FF2B5EF4-FFF2-40B4-BE49-F238E27FC236}">
                <a16:creationId xmlns:a16="http://schemas.microsoft.com/office/drawing/2014/main" id="{13E2A09F-CBAC-47BD-E99B-C8944B7623C1}"/>
              </a:ext>
            </a:extLst>
          </p:cNvPr>
          <p:cNvSpPr/>
          <p:nvPr/>
        </p:nvSpPr>
        <p:spPr>
          <a:xfrm>
            <a:off x="2371533" y="4521164"/>
            <a:ext cx="1609959" cy="10031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Palavra adivinhada?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3BBF2D9C-C2C4-4A97-834F-E09F4C0499BB}"/>
              </a:ext>
            </a:extLst>
          </p:cNvPr>
          <p:cNvCxnSpPr>
            <a:cxnSpLocks/>
            <a:stCxn id="12" idx="2"/>
            <a:endCxn id="36" idx="0"/>
          </p:cNvCxnSpPr>
          <p:nvPr/>
        </p:nvCxnSpPr>
        <p:spPr>
          <a:xfrm flipH="1">
            <a:off x="3176513" y="4186224"/>
            <a:ext cx="1" cy="334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uxograma: Processo Alternativo 39">
            <a:extLst>
              <a:ext uri="{FF2B5EF4-FFF2-40B4-BE49-F238E27FC236}">
                <a16:creationId xmlns:a16="http://schemas.microsoft.com/office/drawing/2014/main" id="{95925DD0-AF2A-58DF-8E0A-3D21EFC89771}"/>
              </a:ext>
            </a:extLst>
          </p:cNvPr>
          <p:cNvSpPr/>
          <p:nvPr/>
        </p:nvSpPr>
        <p:spPr>
          <a:xfrm>
            <a:off x="3558558" y="5585686"/>
            <a:ext cx="870141" cy="52589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Jogador ganhou</a:t>
            </a:r>
          </a:p>
        </p:txBody>
      </p: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CB8D500B-AECA-B63A-1DA4-CBD13F8D8320}"/>
              </a:ext>
            </a:extLst>
          </p:cNvPr>
          <p:cNvCxnSpPr>
            <a:cxnSpLocks/>
            <a:stCxn id="36" idx="3"/>
            <a:endCxn id="40" idx="0"/>
          </p:cNvCxnSpPr>
          <p:nvPr/>
        </p:nvCxnSpPr>
        <p:spPr>
          <a:xfrm>
            <a:off x="3981492" y="5022720"/>
            <a:ext cx="12137" cy="5629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D80BA3F-CDCB-5713-0454-DB88E6F02C8B}"/>
              </a:ext>
            </a:extLst>
          </p:cNvPr>
          <p:cNvSpPr txBox="1"/>
          <p:nvPr/>
        </p:nvSpPr>
        <p:spPr>
          <a:xfrm>
            <a:off x="3865965" y="4754908"/>
            <a:ext cx="284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</a:t>
            </a:r>
          </a:p>
        </p:txBody>
      </p: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B17ABB42-1A3C-E5CC-63F1-74D97D13AECB}"/>
              </a:ext>
            </a:extLst>
          </p:cNvPr>
          <p:cNvCxnSpPr>
            <a:cxnSpLocks/>
            <a:stCxn id="36" idx="1"/>
            <a:endCxn id="10" idx="1"/>
          </p:cNvCxnSpPr>
          <p:nvPr/>
        </p:nvCxnSpPr>
        <p:spPr>
          <a:xfrm rot="10800000" flipH="1">
            <a:off x="2371532" y="2067636"/>
            <a:ext cx="2933079" cy="2955085"/>
          </a:xfrm>
          <a:prstGeom prst="bentConnector3">
            <a:avLst>
              <a:gd name="adj1" fmla="val -77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06CF63C-2AAA-DD22-4FAE-3638827579F7}"/>
              </a:ext>
            </a:extLst>
          </p:cNvPr>
          <p:cNvSpPr txBox="1"/>
          <p:nvPr/>
        </p:nvSpPr>
        <p:spPr>
          <a:xfrm>
            <a:off x="2202920" y="4754907"/>
            <a:ext cx="284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N</a:t>
            </a:r>
          </a:p>
        </p:txBody>
      </p: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D73240BF-EDBC-E6E1-B28F-B5FDEC8FD3C3}"/>
              </a:ext>
            </a:extLst>
          </p:cNvPr>
          <p:cNvCxnSpPr>
            <a:cxnSpLocks/>
            <a:stCxn id="13" idx="1"/>
            <a:endCxn id="17" idx="0"/>
          </p:cNvCxnSpPr>
          <p:nvPr/>
        </p:nvCxnSpPr>
        <p:spPr>
          <a:xfrm rot="10800000">
            <a:off x="4320466" y="2744679"/>
            <a:ext cx="1218456" cy="136478"/>
          </a:xfrm>
          <a:prstGeom prst="bentConnector4">
            <a:avLst>
              <a:gd name="adj1" fmla="val 27738"/>
              <a:gd name="adj2" fmla="val 267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BE0B1460-EACF-9D4D-4ECB-F930E5A90DBF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074203" y="2195132"/>
            <a:ext cx="7218" cy="18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uxograma: Decisão 64">
            <a:extLst>
              <a:ext uri="{FF2B5EF4-FFF2-40B4-BE49-F238E27FC236}">
                <a16:creationId xmlns:a16="http://schemas.microsoft.com/office/drawing/2014/main" id="{FE76D5FD-071A-47A7-F686-ADFD5DF1ED7F}"/>
              </a:ext>
            </a:extLst>
          </p:cNvPr>
          <p:cNvSpPr/>
          <p:nvPr/>
        </p:nvSpPr>
        <p:spPr>
          <a:xfrm>
            <a:off x="5024364" y="4521163"/>
            <a:ext cx="1179683" cy="10031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Forca cheia?</a:t>
            </a:r>
          </a:p>
        </p:txBody>
      </p: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EF5C2219-1232-D1D8-E2CF-35D28532A569}"/>
              </a:ext>
            </a:extLst>
          </p:cNvPr>
          <p:cNvCxnSpPr>
            <a:cxnSpLocks/>
            <a:stCxn id="22" idx="2"/>
            <a:endCxn id="65" idx="0"/>
          </p:cNvCxnSpPr>
          <p:nvPr/>
        </p:nvCxnSpPr>
        <p:spPr>
          <a:xfrm>
            <a:off x="5613723" y="4177869"/>
            <a:ext cx="483" cy="3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uxograma: Processo Alternativo 67">
            <a:extLst>
              <a:ext uri="{FF2B5EF4-FFF2-40B4-BE49-F238E27FC236}">
                <a16:creationId xmlns:a16="http://schemas.microsoft.com/office/drawing/2014/main" id="{EB36226C-0C04-7689-6549-48E9FBB16240}"/>
              </a:ext>
            </a:extLst>
          </p:cNvPr>
          <p:cNvSpPr/>
          <p:nvPr/>
        </p:nvSpPr>
        <p:spPr>
          <a:xfrm>
            <a:off x="4541188" y="5585686"/>
            <a:ext cx="870141" cy="52589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Jogador perdeu</a:t>
            </a:r>
          </a:p>
        </p:txBody>
      </p:sp>
      <p:cxnSp>
        <p:nvCxnSpPr>
          <p:cNvPr id="69" name="Conector: Angulado 68">
            <a:extLst>
              <a:ext uri="{FF2B5EF4-FFF2-40B4-BE49-F238E27FC236}">
                <a16:creationId xmlns:a16="http://schemas.microsoft.com/office/drawing/2014/main" id="{C34C1D19-3E09-6731-D7DD-5B5A4B84066A}"/>
              </a:ext>
            </a:extLst>
          </p:cNvPr>
          <p:cNvCxnSpPr>
            <a:cxnSpLocks/>
            <a:stCxn id="65" idx="1"/>
            <a:endCxn id="68" idx="0"/>
          </p:cNvCxnSpPr>
          <p:nvPr/>
        </p:nvCxnSpPr>
        <p:spPr>
          <a:xfrm rot="10800000" flipV="1">
            <a:off x="4976260" y="5022718"/>
            <a:ext cx="48105" cy="562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CC59CF4F-1ADC-37CD-7217-E2AA7FFD2821}"/>
              </a:ext>
            </a:extLst>
          </p:cNvPr>
          <p:cNvSpPr txBox="1"/>
          <p:nvPr/>
        </p:nvSpPr>
        <p:spPr>
          <a:xfrm>
            <a:off x="4834188" y="4754907"/>
            <a:ext cx="284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</a:t>
            </a:r>
          </a:p>
        </p:txBody>
      </p:sp>
      <p:cxnSp>
        <p:nvCxnSpPr>
          <p:cNvPr id="73" name="Conector: Angulado 72">
            <a:extLst>
              <a:ext uri="{FF2B5EF4-FFF2-40B4-BE49-F238E27FC236}">
                <a16:creationId xmlns:a16="http://schemas.microsoft.com/office/drawing/2014/main" id="{05CE03C3-2052-D326-5665-D45102062488}"/>
              </a:ext>
            </a:extLst>
          </p:cNvPr>
          <p:cNvCxnSpPr>
            <a:cxnSpLocks/>
            <a:stCxn id="65" idx="3"/>
            <a:endCxn id="10" idx="3"/>
          </p:cNvCxnSpPr>
          <p:nvPr/>
        </p:nvCxnSpPr>
        <p:spPr>
          <a:xfrm flipV="1">
            <a:off x="6204047" y="2067635"/>
            <a:ext cx="706082" cy="2955084"/>
          </a:xfrm>
          <a:prstGeom prst="bentConnector3">
            <a:avLst>
              <a:gd name="adj1" fmla="val 1323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4F7A0741-030D-EAFB-A589-71D56362D064}"/>
              </a:ext>
            </a:extLst>
          </p:cNvPr>
          <p:cNvSpPr txBox="1"/>
          <p:nvPr/>
        </p:nvSpPr>
        <p:spPr>
          <a:xfrm>
            <a:off x="6130765" y="4761861"/>
            <a:ext cx="284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N</a:t>
            </a:r>
          </a:p>
        </p:txBody>
      </p:sp>
      <p:sp>
        <p:nvSpPr>
          <p:cNvPr id="77" name="Fluxograma: Processo Alternativo 76">
            <a:extLst>
              <a:ext uri="{FF2B5EF4-FFF2-40B4-BE49-F238E27FC236}">
                <a16:creationId xmlns:a16="http://schemas.microsoft.com/office/drawing/2014/main" id="{2535B1AD-2488-9FDE-F189-8B16CEA7856D}"/>
              </a:ext>
            </a:extLst>
          </p:cNvPr>
          <p:cNvSpPr/>
          <p:nvPr/>
        </p:nvSpPr>
        <p:spPr>
          <a:xfrm>
            <a:off x="3699094" y="6372659"/>
            <a:ext cx="1605517" cy="47846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82" name="Conector: Angulado 81">
            <a:extLst>
              <a:ext uri="{FF2B5EF4-FFF2-40B4-BE49-F238E27FC236}">
                <a16:creationId xmlns:a16="http://schemas.microsoft.com/office/drawing/2014/main" id="{03AAC33A-26C5-FFD1-FE33-66C1CEFF7106}"/>
              </a:ext>
            </a:extLst>
          </p:cNvPr>
          <p:cNvCxnSpPr>
            <a:cxnSpLocks/>
            <a:stCxn id="68" idx="2"/>
            <a:endCxn id="77" idx="0"/>
          </p:cNvCxnSpPr>
          <p:nvPr/>
        </p:nvCxnSpPr>
        <p:spPr>
          <a:xfrm rot="5400000">
            <a:off x="4608515" y="6004915"/>
            <a:ext cx="261082" cy="4744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: Angulado 84">
            <a:extLst>
              <a:ext uri="{FF2B5EF4-FFF2-40B4-BE49-F238E27FC236}">
                <a16:creationId xmlns:a16="http://schemas.microsoft.com/office/drawing/2014/main" id="{07F07241-D123-2863-354F-D1DA06FD3872}"/>
              </a:ext>
            </a:extLst>
          </p:cNvPr>
          <p:cNvCxnSpPr>
            <a:cxnSpLocks/>
            <a:stCxn id="40" idx="2"/>
            <a:endCxn id="77" idx="0"/>
          </p:cNvCxnSpPr>
          <p:nvPr/>
        </p:nvCxnSpPr>
        <p:spPr>
          <a:xfrm rot="16200000" flipH="1">
            <a:off x="4117200" y="5988006"/>
            <a:ext cx="261082" cy="508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2372DBAF-FD2E-E7E4-A020-38854F738C24}"/>
              </a:ext>
            </a:extLst>
          </p:cNvPr>
          <p:cNvSpPr txBox="1"/>
          <p:nvPr/>
        </p:nvSpPr>
        <p:spPr>
          <a:xfrm>
            <a:off x="1914022" y="191760"/>
            <a:ext cx="156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Jogo da Forca</a:t>
            </a:r>
          </a:p>
        </p:txBody>
      </p:sp>
    </p:spTree>
    <p:extLst>
      <p:ext uri="{BB962C8B-B14F-4D97-AF65-F5344CB8AC3E}">
        <p14:creationId xmlns:p14="http://schemas.microsoft.com/office/powerpoint/2010/main" val="16482845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9C29282D40039478C81EA9A0D635400" ma:contentTypeVersion="4" ma:contentTypeDescription="Crie um novo documento." ma:contentTypeScope="" ma:versionID="119c1b21afa2515f4c2c78631199f09e">
  <xsd:schema xmlns:xsd="http://www.w3.org/2001/XMLSchema" xmlns:xs="http://www.w3.org/2001/XMLSchema" xmlns:p="http://schemas.microsoft.com/office/2006/metadata/properties" xmlns:ns3="49e6ecd5-0829-4404-918c-86024e7a5987" targetNamespace="http://schemas.microsoft.com/office/2006/metadata/properties" ma:root="true" ma:fieldsID="1bc2d55a447555c56f1df37e911e6ce5" ns3:_="">
    <xsd:import namespace="49e6ecd5-0829-4404-918c-86024e7a59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6ecd5-0829-4404-918c-86024e7a59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456C42-1B13-464F-ADFD-4BF83FC7C4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e6ecd5-0829-4404-918c-86024e7a59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1C9BCE-C30B-4AA0-A756-21611F2C9B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5EBB99-C60F-4F66-824B-C5C21C612D3D}">
  <ds:schemaRefs>
    <ds:schemaRef ds:uri="http://schemas.microsoft.com/office/infopath/2007/PartnerControls"/>
    <ds:schemaRef ds:uri="49e6ecd5-0829-4404-918c-86024e7a5987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52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DOS REIS</dc:creator>
  <cp:lastModifiedBy>FABIO DOS REIS</cp:lastModifiedBy>
  <cp:revision>1</cp:revision>
  <dcterms:created xsi:type="dcterms:W3CDTF">2022-07-25T16:50:42Z</dcterms:created>
  <dcterms:modified xsi:type="dcterms:W3CDTF">2022-07-25T17:10:12Z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0x01010079C29282D40039478C81EA9A0D635400</vt:lpwstr>
  </property>
</Properties>
</file>