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77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2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4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8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8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2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8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6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ede de conexão abstrata em uma tela de fundo branca">
            <a:extLst>
              <a:ext uri="{FF2B5EF4-FFF2-40B4-BE49-F238E27FC236}">
                <a16:creationId xmlns:a16="http://schemas.microsoft.com/office/drawing/2014/main" id="{7C3B0A7C-4100-D347-AA16-D0404D229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DB80B2-E203-E315-6692-2176CB7EE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604" y="1485932"/>
            <a:ext cx="5429135" cy="998292"/>
          </a:xfrm>
        </p:spPr>
        <p:txBody>
          <a:bodyPr anchor="b">
            <a:normAutofit/>
          </a:bodyPr>
          <a:lstStyle/>
          <a:p>
            <a:r>
              <a:rPr lang="pt-BR" sz="4800" dirty="0"/>
              <a:t>O que é Scrum?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88C124-E2EE-E54F-98DD-D7675C025D12}"/>
              </a:ext>
            </a:extLst>
          </p:cNvPr>
          <p:cNvSpPr txBox="1"/>
          <p:nvPr/>
        </p:nvSpPr>
        <p:spPr>
          <a:xfrm>
            <a:off x="639698" y="4595071"/>
            <a:ext cx="366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Framework.</a:t>
            </a:r>
          </a:p>
        </p:txBody>
      </p:sp>
    </p:spTree>
    <p:extLst>
      <p:ext uri="{BB962C8B-B14F-4D97-AF65-F5344CB8AC3E}">
        <p14:creationId xmlns:p14="http://schemas.microsoft.com/office/powerpoint/2010/main" val="230642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e de conexão abstrata em uma tela de fundo branca">
            <a:extLst>
              <a:ext uri="{FF2B5EF4-FFF2-40B4-BE49-F238E27FC236}">
                <a16:creationId xmlns:a16="http://schemas.microsoft.com/office/drawing/2014/main" id="{7C3B0A7C-4100-D347-AA16-D0404D229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DB80B2-E203-E315-6692-2176CB7EE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604" y="1485932"/>
            <a:ext cx="5429135" cy="998292"/>
          </a:xfrm>
        </p:spPr>
        <p:txBody>
          <a:bodyPr anchor="b">
            <a:normAutofit/>
          </a:bodyPr>
          <a:lstStyle/>
          <a:p>
            <a:r>
              <a:rPr lang="pt-BR" sz="4800" dirty="0"/>
              <a:t>Referências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88C124-E2EE-E54F-98DD-D7675C025D12}"/>
              </a:ext>
            </a:extLst>
          </p:cNvPr>
          <p:cNvSpPr txBox="1"/>
          <p:nvPr/>
        </p:nvSpPr>
        <p:spPr>
          <a:xfrm>
            <a:off x="469577" y="2706340"/>
            <a:ext cx="5208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1000" dirty="0"/>
              <a:t>https://imasters.com.br/desenvolvimento/filosofia-</a:t>
            </a:r>
            <a:r>
              <a:rPr lang="pt-BR" sz="1000" dirty="0" err="1"/>
              <a:t>agil</a:t>
            </a:r>
            <a:r>
              <a:rPr lang="pt-BR" sz="1000" dirty="0"/>
              <a:t>-uma-</a:t>
            </a:r>
            <a:r>
              <a:rPr lang="pt-BR" sz="1000" dirty="0" err="1"/>
              <a:t>introducao</a:t>
            </a:r>
            <a:r>
              <a:rPr lang="pt-BR" sz="1000" dirty="0"/>
              <a:t>-ao-</a:t>
            </a:r>
            <a:r>
              <a:rPr lang="pt-BR" sz="1000" dirty="0" err="1"/>
              <a:t>scrum</a:t>
            </a:r>
            <a:r>
              <a:rPr lang="pt-BR" sz="1000" dirty="0"/>
              <a:t>#:~:text=Isso%20%C3%A9%20Scrum%2C%20uma%20metodologia,n%C3%ADvel%20de%20envolvimento%20e%20comunica%C3%A7%C3%A3o.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CE7353F-0380-6613-FD1B-FCED9B044A26}"/>
              </a:ext>
            </a:extLst>
          </p:cNvPr>
          <p:cNvSpPr txBox="1"/>
          <p:nvPr/>
        </p:nvSpPr>
        <p:spPr>
          <a:xfrm>
            <a:off x="469577" y="3397608"/>
            <a:ext cx="3660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https://www.luiztools.com.br/post/os-6-principios-mais-importantes-do-scrum/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4E8D5B-4212-E944-B1B6-857BC23D1094}"/>
              </a:ext>
            </a:extLst>
          </p:cNvPr>
          <p:cNvSpPr txBox="1"/>
          <p:nvPr/>
        </p:nvSpPr>
        <p:spPr>
          <a:xfrm>
            <a:off x="639696" y="5726535"/>
            <a:ext cx="366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Iterativo-incremental</a:t>
            </a:r>
          </a:p>
        </p:txBody>
      </p:sp>
    </p:spTree>
    <p:extLst>
      <p:ext uri="{BB962C8B-B14F-4D97-AF65-F5344CB8AC3E}">
        <p14:creationId xmlns:p14="http://schemas.microsoft.com/office/powerpoint/2010/main" val="18150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e de conexão abstrata em uma tela de fundo branca">
            <a:extLst>
              <a:ext uri="{FF2B5EF4-FFF2-40B4-BE49-F238E27FC236}">
                <a16:creationId xmlns:a16="http://schemas.microsoft.com/office/drawing/2014/main" id="{7C3B0A7C-4100-D347-AA16-D0404D229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DB80B2-E203-E315-6692-2176CB7EE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604" y="1485932"/>
            <a:ext cx="5429135" cy="998292"/>
          </a:xfrm>
        </p:spPr>
        <p:txBody>
          <a:bodyPr anchor="b">
            <a:normAutofit/>
          </a:bodyPr>
          <a:lstStyle/>
          <a:p>
            <a:r>
              <a:rPr lang="pt-BR" sz="4800" dirty="0"/>
              <a:t>Pilares do Scrum.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88C124-E2EE-E54F-98DD-D7675C025D12}"/>
              </a:ext>
            </a:extLst>
          </p:cNvPr>
          <p:cNvSpPr txBox="1"/>
          <p:nvPr/>
        </p:nvSpPr>
        <p:spPr>
          <a:xfrm>
            <a:off x="639698" y="4595071"/>
            <a:ext cx="366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Transparência;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CE7353F-0380-6613-FD1B-FCED9B044A26}"/>
              </a:ext>
            </a:extLst>
          </p:cNvPr>
          <p:cNvSpPr txBox="1"/>
          <p:nvPr/>
        </p:nvSpPr>
        <p:spPr>
          <a:xfrm>
            <a:off x="639696" y="5135087"/>
            <a:ext cx="366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Inspeção;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F2C68DD-8276-F4E6-A824-1A79FB606F07}"/>
              </a:ext>
            </a:extLst>
          </p:cNvPr>
          <p:cNvSpPr txBox="1"/>
          <p:nvPr/>
        </p:nvSpPr>
        <p:spPr>
          <a:xfrm>
            <a:off x="639696" y="5675103"/>
            <a:ext cx="366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Adaptação;</a:t>
            </a:r>
          </a:p>
        </p:txBody>
      </p:sp>
    </p:spTree>
    <p:extLst>
      <p:ext uri="{BB962C8B-B14F-4D97-AF65-F5344CB8AC3E}">
        <p14:creationId xmlns:p14="http://schemas.microsoft.com/office/powerpoint/2010/main" val="391187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e de conexão abstrata em uma tela de fundo branca">
            <a:extLst>
              <a:ext uri="{FF2B5EF4-FFF2-40B4-BE49-F238E27FC236}">
                <a16:creationId xmlns:a16="http://schemas.microsoft.com/office/drawing/2014/main" id="{7C3B0A7C-4100-D347-AA16-D0404D229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DB80B2-E203-E315-6692-2176CB7EE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604" y="1485932"/>
            <a:ext cx="5429135" cy="998292"/>
          </a:xfrm>
        </p:spPr>
        <p:txBody>
          <a:bodyPr anchor="b">
            <a:normAutofit/>
          </a:bodyPr>
          <a:lstStyle/>
          <a:p>
            <a:r>
              <a:rPr lang="pt-BR" sz="4800" dirty="0"/>
              <a:t>Sua origem.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88C124-E2EE-E54F-98DD-D7675C025D12}"/>
              </a:ext>
            </a:extLst>
          </p:cNvPr>
          <p:cNvSpPr txBox="1"/>
          <p:nvPr/>
        </p:nvSpPr>
        <p:spPr>
          <a:xfrm>
            <a:off x="639698" y="4595071"/>
            <a:ext cx="520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Ken Schwaber e Jeff Sutherland.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302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e de conexão abstrata em uma tela de fundo branca">
            <a:extLst>
              <a:ext uri="{FF2B5EF4-FFF2-40B4-BE49-F238E27FC236}">
                <a16:creationId xmlns:a16="http://schemas.microsoft.com/office/drawing/2014/main" id="{7C3B0A7C-4100-D347-AA16-D0404D229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DB80B2-E203-E315-6692-2176CB7EE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604" y="1485932"/>
            <a:ext cx="5429135" cy="998292"/>
          </a:xfrm>
        </p:spPr>
        <p:txBody>
          <a:bodyPr anchor="b">
            <a:normAutofit/>
          </a:bodyPr>
          <a:lstStyle/>
          <a:p>
            <a:r>
              <a:rPr lang="pt-BR" sz="4800" dirty="0"/>
              <a:t>Princípios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88C124-E2EE-E54F-98DD-D7675C025D12}"/>
              </a:ext>
            </a:extLst>
          </p:cNvPr>
          <p:cNvSpPr txBox="1"/>
          <p:nvPr/>
        </p:nvSpPr>
        <p:spPr>
          <a:xfrm>
            <a:off x="639698" y="4595071"/>
            <a:ext cx="520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dirty="0"/>
              <a:t>Empirismo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CE7353F-0380-6613-FD1B-FCED9B044A26}"/>
              </a:ext>
            </a:extLst>
          </p:cNvPr>
          <p:cNvSpPr txBox="1"/>
          <p:nvPr/>
        </p:nvSpPr>
        <p:spPr>
          <a:xfrm>
            <a:off x="639696" y="5135087"/>
            <a:ext cx="366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Auto-organização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4E8D5B-4212-E944-B1B6-857BC23D1094}"/>
              </a:ext>
            </a:extLst>
          </p:cNvPr>
          <p:cNvSpPr txBox="1"/>
          <p:nvPr/>
        </p:nvSpPr>
        <p:spPr>
          <a:xfrm>
            <a:off x="639696" y="5726535"/>
            <a:ext cx="366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Colaboração</a:t>
            </a:r>
          </a:p>
        </p:txBody>
      </p:sp>
    </p:spTree>
    <p:extLst>
      <p:ext uri="{BB962C8B-B14F-4D97-AF65-F5344CB8AC3E}">
        <p14:creationId xmlns:p14="http://schemas.microsoft.com/office/powerpoint/2010/main" val="373588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e de conexão abstrata em uma tela de fundo branca">
            <a:extLst>
              <a:ext uri="{FF2B5EF4-FFF2-40B4-BE49-F238E27FC236}">
                <a16:creationId xmlns:a16="http://schemas.microsoft.com/office/drawing/2014/main" id="{7C3B0A7C-4100-D347-AA16-D0404D229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DB80B2-E203-E315-6692-2176CB7EE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604" y="1485932"/>
            <a:ext cx="5429135" cy="998292"/>
          </a:xfrm>
        </p:spPr>
        <p:txBody>
          <a:bodyPr anchor="b">
            <a:normAutofit/>
          </a:bodyPr>
          <a:lstStyle/>
          <a:p>
            <a:r>
              <a:rPr lang="pt-BR" sz="4800" dirty="0"/>
              <a:t>Princípios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88C124-E2EE-E54F-98DD-D7675C025D12}"/>
              </a:ext>
            </a:extLst>
          </p:cNvPr>
          <p:cNvSpPr txBox="1"/>
          <p:nvPr/>
        </p:nvSpPr>
        <p:spPr>
          <a:xfrm>
            <a:off x="639698" y="4595071"/>
            <a:ext cx="520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dirty="0"/>
              <a:t>Priorização baseada em valor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CE7353F-0380-6613-FD1B-FCED9B044A26}"/>
              </a:ext>
            </a:extLst>
          </p:cNvPr>
          <p:cNvSpPr txBox="1"/>
          <p:nvPr/>
        </p:nvSpPr>
        <p:spPr>
          <a:xfrm>
            <a:off x="639696" y="5135087"/>
            <a:ext cx="366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Time-</a:t>
            </a:r>
            <a:r>
              <a:rPr lang="pt-BR" dirty="0" err="1"/>
              <a:t>boxing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4E8D5B-4212-E944-B1B6-857BC23D1094}"/>
              </a:ext>
            </a:extLst>
          </p:cNvPr>
          <p:cNvSpPr txBox="1"/>
          <p:nvPr/>
        </p:nvSpPr>
        <p:spPr>
          <a:xfrm>
            <a:off x="639696" y="5726535"/>
            <a:ext cx="366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Iterativo-incremental</a:t>
            </a:r>
          </a:p>
        </p:txBody>
      </p:sp>
    </p:spTree>
    <p:extLst>
      <p:ext uri="{BB962C8B-B14F-4D97-AF65-F5344CB8AC3E}">
        <p14:creationId xmlns:p14="http://schemas.microsoft.com/office/powerpoint/2010/main" val="426225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e de conexão abstrata em uma tela de fundo branca">
            <a:extLst>
              <a:ext uri="{FF2B5EF4-FFF2-40B4-BE49-F238E27FC236}">
                <a16:creationId xmlns:a16="http://schemas.microsoft.com/office/drawing/2014/main" id="{7C3B0A7C-4100-D347-AA16-D0404D229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DB80B2-E203-E315-6692-2176CB7EE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604" y="1485932"/>
            <a:ext cx="5429135" cy="998292"/>
          </a:xfrm>
        </p:spPr>
        <p:txBody>
          <a:bodyPr anchor="b">
            <a:normAutofit/>
          </a:bodyPr>
          <a:lstStyle/>
          <a:p>
            <a:r>
              <a:rPr lang="pt-BR" sz="4800" dirty="0"/>
              <a:t>Valores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88C124-E2EE-E54F-98DD-D7675C025D12}"/>
              </a:ext>
            </a:extLst>
          </p:cNvPr>
          <p:cNvSpPr txBox="1"/>
          <p:nvPr/>
        </p:nvSpPr>
        <p:spPr>
          <a:xfrm>
            <a:off x="639698" y="4595071"/>
            <a:ext cx="520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dirty="0"/>
              <a:t>Coragem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CE7353F-0380-6613-FD1B-FCED9B044A26}"/>
              </a:ext>
            </a:extLst>
          </p:cNvPr>
          <p:cNvSpPr txBox="1"/>
          <p:nvPr/>
        </p:nvSpPr>
        <p:spPr>
          <a:xfrm>
            <a:off x="639696" y="5135087"/>
            <a:ext cx="366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Foco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4E8D5B-4212-E944-B1B6-857BC23D1094}"/>
              </a:ext>
            </a:extLst>
          </p:cNvPr>
          <p:cNvSpPr txBox="1"/>
          <p:nvPr/>
        </p:nvSpPr>
        <p:spPr>
          <a:xfrm>
            <a:off x="639696" y="5726535"/>
            <a:ext cx="366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Comprometimento</a:t>
            </a:r>
          </a:p>
        </p:txBody>
      </p:sp>
    </p:spTree>
    <p:extLst>
      <p:ext uri="{BB962C8B-B14F-4D97-AF65-F5344CB8AC3E}">
        <p14:creationId xmlns:p14="http://schemas.microsoft.com/office/powerpoint/2010/main" val="149419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e de conexão abstrata em uma tela de fundo branca">
            <a:extLst>
              <a:ext uri="{FF2B5EF4-FFF2-40B4-BE49-F238E27FC236}">
                <a16:creationId xmlns:a16="http://schemas.microsoft.com/office/drawing/2014/main" id="{7C3B0A7C-4100-D347-AA16-D0404D229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DB80B2-E203-E315-6692-2176CB7EE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604" y="1485932"/>
            <a:ext cx="5429135" cy="998292"/>
          </a:xfrm>
        </p:spPr>
        <p:txBody>
          <a:bodyPr anchor="b">
            <a:normAutofit/>
          </a:bodyPr>
          <a:lstStyle/>
          <a:p>
            <a:r>
              <a:rPr lang="pt-BR" sz="4800" dirty="0"/>
              <a:t>Valores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88C124-E2EE-E54F-98DD-D7675C025D12}"/>
              </a:ext>
            </a:extLst>
          </p:cNvPr>
          <p:cNvSpPr txBox="1"/>
          <p:nvPr/>
        </p:nvSpPr>
        <p:spPr>
          <a:xfrm>
            <a:off x="639698" y="4595071"/>
            <a:ext cx="520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dirty="0"/>
              <a:t>Respeito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CE7353F-0380-6613-FD1B-FCED9B044A26}"/>
              </a:ext>
            </a:extLst>
          </p:cNvPr>
          <p:cNvSpPr txBox="1"/>
          <p:nvPr/>
        </p:nvSpPr>
        <p:spPr>
          <a:xfrm>
            <a:off x="639696" y="5135087"/>
            <a:ext cx="366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Abertura</a:t>
            </a:r>
          </a:p>
        </p:txBody>
      </p:sp>
    </p:spTree>
    <p:extLst>
      <p:ext uri="{BB962C8B-B14F-4D97-AF65-F5344CB8AC3E}">
        <p14:creationId xmlns:p14="http://schemas.microsoft.com/office/powerpoint/2010/main" val="73545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e de conexão abstrata em uma tela de fundo branca">
            <a:extLst>
              <a:ext uri="{FF2B5EF4-FFF2-40B4-BE49-F238E27FC236}">
                <a16:creationId xmlns:a16="http://schemas.microsoft.com/office/drawing/2014/main" id="{7C3B0A7C-4100-D347-AA16-D0404D229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DB80B2-E203-E315-6692-2176CB7EE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604" y="1485932"/>
            <a:ext cx="5429135" cy="998292"/>
          </a:xfrm>
        </p:spPr>
        <p:txBody>
          <a:bodyPr anchor="b">
            <a:normAutofit/>
          </a:bodyPr>
          <a:lstStyle/>
          <a:p>
            <a:r>
              <a:rPr lang="pt-BR" sz="4800" dirty="0"/>
              <a:t>Papeis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88C124-E2EE-E54F-98DD-D7675C025D12}"/>
              </a:ext>
            </a:extLst>
          </p:cNvPr>
          <p:cNvSpPr txBox="1"/>
          <p:nvPr/>
        </p:nvSpPr>
        <p:spPr>
          <a:xfrm>
            <a:off x="639698" y="4595071"/>
            <a:ext cx="520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r>
              <a:rPr lang="pt-BR" dirty="0"/>
              <a:t>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CE7353F-0380-6613-FD1B-FCED9B044A26}"/>
              </a:ext>
            </a:extLst>
          </p:cNvPr>
          <p:cNvSpPr txBox="1"/>
          <p:nvPr/>
        </p:nvSpPr>
        <p:spPr>
          <a:xfrm>
            <a:off x="639696" y="5135087"/>
            <a:ext cx="366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Scrum Master;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4E8D5B-4212-E944-B1B6-857BC23D1094}"/>
              </a:ext>
            </a:extLst>
          </p:cNvPr>
          <p:cNvSpPr txBox="1"/>
          <p:nvPr/>
        </p:nvSpPr>
        <p:spPr>
          <a:xfrm>
            <a:off x="639696" y="5726535"/>
            <a:ext cx="366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Equipe de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367343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e de conexão abstrata em uma tela de fundo branca">
            <a:extLst>
              <a:ext uri="{FF2B5EF4-FFF2-40B4-BE49-F238E27FC236}">
                <a16:creationId xmlns:a16="http://schemas.microsoft.com/office/drawing/2014/main" id="{7C3B0A7C-4100-D347-AA16-D0404D229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DB80B2-E203-E315-6692-2176CB7EE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604" y="1485932"/>
            <a:ext cx="5429135" cy="998292"/>
          </a:xfrm>
        </p:spPr>
        <p:txBody>
          <a:bodyPr anchor="b">
            <a:normAutofit/>
          </a:bodyPr>
          <a:lstStyle/>
          <a:p>
            <a:r>
              <a:rPr lang="pt-BR" sz="4800" dirty="0"/>
              <a:t>Métodos.</a:t>
            </a:r>
          </a:p>
        </p:txBody>
      </p:sp>
    </p:spTree>
    <p:extLst>
      <p:ext uri="{BB962C8B-B14F-4D97-AF65-F5344CB8AC3E}">
        <p14:creationId xmlns:p14="http://schemas.microsoft.com/office/powerpoint/2010/main" val="389650930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123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O que é Scrum?</vt:lpstr>
      <vt:lpstr>Pilares do Scrum.</vt:lpstr>
      <vt:lpstr>Sua origem.</vt:lpstr>
      <vt:lpstr>Princípios</vt:lpstr>
      <vt:lpstr>Princípios</vt:lpstr>
      <vt:lpstr>Valores</vt:lpstr>
      <vt:lpstr>Valores</vt:lpstr>
      <vt:lpstr>Papeis</vt:lpstr>
      <vt:lpstr>Métodos.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Scrum?</dc:title>
  <dc:creator>ANDRE CORDEIRO DA SILVA</dc:creator>
  <cp:lastModifiedBy>ANDRE CORDEIRO DA SILVA</cp:lastModifiedBy>
  <cp:revision>2</cp:revision>
  <dcterms:created xsi:type="dcterms:W3CDTF">2022-07-14T18:18:28Z</dcterms:created>
  <dcterms:modified xsi:type="dcterms:W3CDTF">2022-07-14T20:17:12Z</dcterms:modified>
</cp:coreProperties>
</file>