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76000" y="1619640"/>
            <a:ext cx="11036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76000" y="1619640"/>
            <a:ext cx="110361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858240" y="345960"/>
            <a:ext cx="145440" cy="703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V="1">
            <a:off x="578520" y="4499640"/>
            <a:ext cx="11034000" cy="17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858240" y="345960"/>
            <a:ext cx="145440" cy="703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V="1">
            <a:off x="578520" y="4499640"/>
            <a:ext cx="11034000" cy="17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160" cy="317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</a:t>
            </a:r>
            <a:r>
              <a:rPr b="0" lang="pt-BR" sz="1800" spc="-1" strike="noStrike">
                <a:latin typeface="Arial"/>
              </a:rPr>
              <a:t>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0" y="0"/>
            <a:ext cx="9756000" cy="6857280"/>
          </a:xfrm>
          <a:prstGeom prst="rect">
            <a:avLst/>
          </a:prstGeom>
          <a:gradFill rotWithShape="0">
            <a:gsLst>
              <a:gs pos="42000">
                <a:srgbClr val="ffffff">
                  <a:alpha val="0"/>
                </a:srgbClr>
              </a:gs>
              <a:gs pos="100000">
                <a:srgbClr val="ffffff">
                  <a:alpha val="79215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O que é Scrum?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 rot="5400000">
            <a:off x="760680" y="345960"/>
            <a:ext cx="145440" cy="703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480960" y="4546800"/>
            <a:ext cx="3976920" cy="17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639720" y="459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Framework.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3_2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Métodos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Ter transparência em todas as etapas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Dê e receba feedback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Referências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80600" y="4493160"/>
            <a:ext cx="52074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https://imasters.com.br/desenvolvimento/filosofia-agil-uma-introducao-ao-scrum#:~:text=Isso%20%C3%A9%20Scrum%2C%20uma%20metodologia,n%C3%ADvel%20de%20envolvimento%20e%20comunica%C3%A7%C3%A3o.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32000" y="5184000"/>
            <a:ext cx="3659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https://www.luiztools.com.br/post/os-6-principios-mais-importantes-do-scrum/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08960" y="5832360"/>
            <a:ext cx="98150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venir Next LT Pro"/>
                <a:ea typeface="Noto Sans CJK SC"/>
              </a:rPr>
              <a:t>https://blog.contaazul.com/metodologia-scrum#:~:text=O%20que%20%C3%A9%20a%20metodologia%20Scrum,-A%20metodologia%20Scrum&amp;text=Trata%2Dse%20de%20um%20m%C3%A9todo,devem%20ser%20realizadas%20pela%20equipe.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9000"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Pilares do Scrum.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39720" y="459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Transparência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Inspeção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39720" y="567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Adaptação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Sua origem.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Ken Schwaber e Jeff Sutherland.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Princípios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Empirismo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Auto-organização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639720" y="572652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Colaboração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Princípios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Priorização baseada em valor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Time-boxing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39720" y="572652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Iterativo-incremental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Valores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Coragem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Foco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39720" y="572652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Comprometimento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Valores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Respeito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Abertura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Papeis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Product Owner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Scrum Master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39720" y="572652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Equipe de Desenvolvimento.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_0" descr="Rede de conexão abstrata em uma tela de fundo branca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279520" y="1486080"/>
            <a:ext cx="5428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Avenir Next LT Pro"/>
              </a:rPr>
              <a:t>Métodos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39720" y="4595040"/>
            <a:ext cx="520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Criar o product backlog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39720" y="513504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Planejar o Sprint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39720" y="5726520"/>
            <a:ext cx="365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Realizar o Daily Meet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LibreOffice/6.4.7.2$Linux_X86_64 LibreOffice_project/40$Build-2</Application>
  <Words>123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2022-07-14T18:18:28Z</dcterms:created>
  <dc:creator>ANDRE CORDEIRO DA SILVA</dc:creator>
  <dc:description/>
  <dc:language>pt-BR</dc:language>
  <cp:lastModifiedBy/>
  <dcterms:modified xsi:type="dcterms:W3CDTF">2022-07-15T00:53:06Z</dcterms:modified>
  <cp:revision>6</cp:revision>
  <dc:subject/>
  <dc:title>O que é Scrum?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