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2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8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O que é Scrum?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3064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Pilares do Scrum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Transparência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E7353F-0380-6613-FD1B-FCED9B044A26}"/>
              </a:ext>
            </a:extLst>
          </p:cNvPr>
          <p:cNvSpPr txBox="1"/>
          <p:nvPr/>
        </p:nvSpPr>
        <p:spPr>
          <a:xfrm>
            <a:off x="639696" y="5135087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Inspeção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2C68DD-8276-F4E6-A824-1A79FB606F07}"/>
              </a:ext>
            </a:extLst>
          </p:cNvPr>
          <p:cNvSpPr txBox="1"/>
          <p:nvPr/>
        </p:nvSpPr>
        <p:spPr>
          <a:xfrm>
            <a:off x="639696" y="5675103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Adaptação</a:t>
            </a:r>
          </a:p>
        </p:txBody>
      </p:sp>
    </p:spTree>
    <p:extLst>
      <p:ext uri="{BB962C8B-B14F-4D97-AF65-F5344CB8AC3E}">
        <p14:creationId xmlns:p14="http://schemas.microsoft.com/office/powerpoint/2010/main" val="391187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/>
              <a:t>Como surgiu?</a:t>
            </a:r>
            <a:endParaRPr lang="pt-BR" sz="4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Transparência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E7353F-0380-6613-FD1B-FCED9B044A26}"/>
              </a:ext>
            </a:extLst>
          </p:cNvPr>
          <p:cNvSpPr txBox="1"/>
          <p:nvPr/>
        </p:nvSpPr>
        <p:spPr>
          <a:xfrm>
            <a:off x="639696" y="5135087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Inspeção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2C68DD-8276-F4E6-A824-1A79FB606F07}"/>
              </a:ext>
            </a:extLst>
          </p:cNvPr>
          <p:cNvSpPr txBox="1"/>
          <p:nvPr/>
        </p:nvSpPr>
        <p:spPr>
          <a:xfrm>
            <a:off x="639696" y="5675103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Adaptação</a:t>
            </a:r>
          </a:p>
        </p:txBody>
      </p:sp>
    </p:spTree>
    <p:extLst>
      <p:ext uri="{BB962C8B-B14F-4D97-AF65-F5344CB8AC3E}">
        <p14:creationId xmlns:p14="http://schemas.microsoft.com/office/powerpoint/2010/main" val="41830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O que é Scrum?</vt:lpstr>
      <vt:lpstr>Pilares do Scrum</vt:lpstr>
      <vt:lpstr>Como surgiu?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Scrum?</dc:title>
  <dc:creator>ANDRE CORDEIRO DA SILVA</dc:creator>
  <cp:lastModifiedBy>ANDRE CORDEIRO DA SILVA</cp:lastModifiedBy>
  <cp:revision>1</cp:revision>
  <dcterms:created xsi:type="dcterms:W3CDTF">2022-07-14T18:18:28Z</dcterms:created>
  <dcterms:modified xsi:type="dcterms:W3CDTF">2022-07-14T19:04:03Z</dcterms:modified>
</cp:coreProperties>
</file>