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33B4-67CD-4C24-9D3E-0CF003908B78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2457-DF11-44B9-B228-1B5C9B6B00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6400800" cy="1752600"/>
          </a:xfrm>
        </p:spPr>
        <p:txBody>
          <a:bodyPr/>
          <a:lstStyle/>
          <a:p>
            <a:r>
              <a:rPr lang="pt-BR" dirty="0" smtClean="0"/>
              <a:t>Apresentação do Site</a:t>
            </a:r>
            <a:endParaRPr lang="pt-BR" dirty="0"/>
          </a:p>
        </p:txBody>
      </p:sp>
      <p:pic>
        <p:nvPicPr>
          <p:cNvPr id="4" name="Imagem 3" descr="Stan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88640"/>
            <a:ext cx="4221088" cy="4221088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7944" y="188640"/>
            <a:ext cx="4655368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O Começo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1920" y="1340768"/>
            <a:ext cx="5184576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sz="3600" dirty="0" smtClean="0">
                <a:solidFill>
                  <a:schemeClr val="bg1"/>
                </a:solidFill>
              </a:rPr>
              <a:t>A StanCorporation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smtClean="0">
                <a:solidFill>
                  <a:schemeClr val="bg1"/>
                </a:solidFill>
              </a:rPr>
              <a:t>foi criada em 1999 por três sócios (Kevin, Douglas e Josué), no começo era apenas um projeto simples sobre cronologias, que se tornou uma central Nerd de informações, notícias, lojas e etc.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480" y="260648"/>
            <a:ext cx="4716016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Objetivo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1412776"/>
            <a:ext cx="4680520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600" dirty="0" smtClean="0"/>
              <a:t>	</a:t>
            </a:r>
            <a:r>
              <a:rPr lang="pt-BR" sz="2400" dirty="0" smtClean="0">
                <a:solidFill>
                  <a:schemeClr val="bg1"/>
                </a:solidFill>
              </a:rPr>
              <a:t>Nosso objetivo no começo era revolucionar o mundo nerd, e no começo a ideia era só um site de cronologias mas o tempo foi passando e hoje a StanNerd é uma central nerd, onde podemos encontra uma loja digital com vários produtos, temos também as noticias que era um grande diferencial e a parte das cronologias que é para situar o leitor por onde começar a assistir.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1960" y="188640"/>
            <a:ext cx="4762872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 Logo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 descr="Stan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3968" y="908720"/>
            <a:ext cx="4525963" cy="4525963"/>
          </a:xfrm>
        </p:spPr>
      </p:pic>
      <p:sp>
        <p:nvSpPr>
          <p:cNvPr id="10" name="CaixaDeTexto 9"/>
          <p:cNvSpPr txBox="1"/>
          <p:nvPr/>
        </p:nvSpPr>
        <p:spPr>
          <a:xfrm>
            <a:off x="4395649" y="4653136"/>
            <a:ext cx="4748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Stan – Significa uma parte do nome de Stanley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Nerd – O site fala sobre o mundo nerd 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As cores – Tem uma ligação com as cores da logo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da Marvel, para uma fácil identificação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27984" y="2996952"/>
            <a:ext cx="2736304" cy="12961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/>
              <a:t>Home</a:t>
            </a:r>
            <a:endParaRPr lang="pt-BR" sz="4800" b="1" dirty="0"/>
          </a:p>
        </p:txBody>
      </p:sp>
      <p:sp>
        <p:nvSpPr>
          <p:cNvPr id="5" name="Retângulo 4"/>
          <p:cNvSpPr/>
          <p:nvPr/>
        </p:nvSpPr>
        <p:spPr>
          <a:xfrm>
            <a:off x="4427984" y="5085184"/>
            <a:ext cx="1512168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012160" y="5085184"/>
            <a:ext cx="1512168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915816" y="522920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Noticias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788024" y="522920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Loja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31832" y="5085184"/>
            <a:ext cx="1512168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843808" y="5085184"/>
            <a:ext cx="1512168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228184" y="522920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Login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715557" y="5271591"/>
            <a:ext cx="1320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Registrar</a:t>
            </a:r>
            <a:endParaRPr lang="pt-BR" sz="2400" b="1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4" idx="2"/>
            <a:endCxn id="12" idx="0"/>
          </p:cNvCxnSpPr>
          <p:nvPr/>
        </p:nvCxnSpPr>
        <p:spPr>
          <a:xfrm flipH="1">
            <a:off x="3599892" y="4293096"/>
            <a:ext cx="2196244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5" idx="0"/>
            <a:endCxn id="4" idx="2"/>
          </p:cNvCxnSpPr>
          <p:nvPr/>
        </p:nvCxnSpPr>
        <p:spPr>
          <a:xfrm flipV="1">
            <a:off x="5184068" y="4293096"/>
            <a:ext cx="612068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6" idx="0"/>
            <a:endCxn id="4" idx="2"/>
          </p:cNvCxnSpPr>
          <p:nvPr/>
        </p:nvCxnSpPr>
        <p:spPr>
          <a:xfrm flipH="1" flipV="1">
            <a:off x="5796136" y="4293096"/>
            <a:ext cx="972108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1" idx="0"/>
            <a:endCxn id="4" idx="2"/>
          </p:cNvCxnSpPr>
          <p:nvPr/>
        </p:nvCxnSpPr>
        <p:spPr>
          <a:xfrm flipH="1" flipV="1">
            <a:off x="5796136" y="4293096"/>
            <a:ext cx="259178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076056" y="54868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Menu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</TotalTime>
  <Words>50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O Começo</vt:lpstr>
      <vt:lpstr>Objetivo</vt:lpstr>
      <vt:lpstr>A Logo</vt:lpstr>
      <vt:lpstr>Slide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StanNerd</dc:title>
  <dc:creator>kevin fg</dc:creator>
  <cp:lastModifiedBy>kevin fg</cp:lastModifiedBy>
  <cp:revision>4</cp:revision>
  <dcterms:created xsi:type="dcterms:W3CDTF">2019-04-26T01:17:32Z</dcterms:created>
  <dcterms:modified xsi:type="dcterms:W3CDTF">2019-04-26T02:20:37Z</dcterms:modified>
</cp:coreProperties>
</file>