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288000" cy="1170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>
        <p:scale>
          <a:sx n="66" d="100"/>
          <a:sy n="66" d="100"/>
        </p:scale>
        <p:origin x="112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bb6\Dropbox\Gatech-ISYE\course\10%20spring%202019\data-visual%20analytics\project\BarrioCheatRat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bb6\Dropbox\Gatech-ISYE\course\10%20spring%202019\data-visual%20analytics\project\BarrioCheatRat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bb6\Dropbox\Gatech-ISYE\course\10%20spring%202019\data-visual%20analytics\project\BarrioCheatRat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Correlation  of different features on Cheat</a:t>
            </a:r>
            <a:r>
              <a:rPr lang="en-US" sz="2800" b="1" baseline="0"/>
              <a:t> rates over Barrios</a:t>
            </a:r>
            <a:endParaRPr lang="en-US" sz="2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BarrioCheatRates!$D$1</c:f>
              <c:strCache>
                <c:ptCount val="1"/>
                <c:pt idx="0">
                  <c:v>% cheatRate on labeling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%75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84D-47CC-82FB-F093E52DFEB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%45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4D-47CC-82FB-F093E52DFEB1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%0.94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4D-47CC-82FB-F093E52DF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BarrioCheatRates!$D$2:$D$49</c:f>
              <c:numCache>
                <c:formatCode>General</c:formatCode>
                <c:ptCount val="48"/>
                <c:pt idx="0">
                  <c:v>75.728155340000001</c:v>
                </c:pt>
                <c:pt idx="1">
                  <c:v>65.454545449999998</c:v>
                </c:pt>
                <c:pt idx="2">
                  <c:v>52.70121279</c:v>
                </c:pt>
                <c:pt idx="3">
                  <c:v>45.373134329999999</c:v>
                </c:pt>
                <c:pt idx="4">
                  <c:v>44.583333330000002</c:v>
                </c:pt>
                <c:pt idx="5">
                  <c:v>43.317230270000003</c:v>
                </c:pt>
                <c:pt idx="6">
                  <c:v>41.800947870000002</c:v>
                </c:pt>
                <c:pt idx="7">
                  <c:v>41.354292620000003</c:v>
                </c:pt>
                <c:pt idx="8">
                  <c:v>39.271653540000003</c:v>
                </c:pt>
                <c:pt idx="9">
                  <c:v>38.46153846</c:v>
                </c:pt>
                <c:pt idx="10">
                  <c:v>36.447978790000001</c:v>
                </c:pt>
                <c:pt idx="11">
                  <c:v>34.899683209999999</c:v>
                </c:pt>
                <c:pt idx="12">
                  <c:v>30.96590909</c:v>
                </c:pt>
                <c:pt idx="13">
                  <c:v>26.100244499999999</c:v>
                </c:pt>
                <c:pt idx="14">
                  <c:v>22.842639590000001</c:v>
                </c:pt>
                <c:pt idx="15">
                  <c:v>21.68674699</c:v>
                </c:pt>
                <c:pt idx="16">
                  <c:v>21.624087589999998</c:v>
                </c:pt>
                <c:pt idx="17">
                  <c:v>18.702290080000001</c:v>
                </c:pt>
                <c:pt idx="18">
                  <c:v>18.441704040000001</c:v>
                </c:pt>
                <c:pt idx="19">
                  <c:v>17.608695650000001</c:v>
                </c:pt>
                <c:pt idx="20">
                  <c:v>16.615194559999999</c:v>
                </c:pt>
                <c:pt idx="21">
                  <c:v>15.47169811</c:v>
                </c:pt>
                <c:pt idx="22">
                  <c:v>13.90796703</c:v>
                </c:pt>
                <c:pt idx="23">
                  <c:v>13.68597817</c:v>
                </c:pt>
                <c:pt idx="24">
                  <c:v>13.073394499999999</c:v>
                </c:pt>
                <c:pt idx="25">
                  <c:v>11.89239332</c:v>
                </c:pt>
                <c:pt idx="26">
                  <c:v>11.78403756</c:v>
                </c:pt>
                <c:pt idx="27">
                  <c:v>11.71450737</c:v>
                </c:pt>
                <c:pt idx="28">
                  <c:v>11.11111111</c:v>
                </c:pt>
                <c:pt idx="29">
                  <c:v>11.01243339</c:v>
                </c:pt>
                <c:pt idx="30">
                  <c:v>10.84179496</c:v>
                </c:pt>
                <c:pt idx="31">
                  <c:v>10.366919040000001</c:v>
                </c:pt>
                <c:pt idx="32">
                  <c:v>9.9469777310000005</c:v>
                </c:pt>
                <c:pt idx="33">
                  <c:v>9.4101400670000004</c:v>
                </c:pt>
                <c:pt idx="34">
                  <c:v>9.3247588419999996</c:v>
                </c:pt>
                <c:pt idx="35">
                  <c:v>9.1943957970000003</c:v>
                </c:pt>
                <c:pt idx="36">
                  <c:v>9.1284167099999998</c:v>
                </c:pt>
                <c:pt idx="37">
                  <c:v>8.6134453779999998</c:v>
                </c:pt>
                <c:pt idx="38">
                  <c:v>8.1761006290000005</c:v>
                </c:pt>
                <c:pt idx="39">
                  <c:v>8.1150159740000003</c:v>
                </c:pt>
                <c:pt idx="40">
                  <c:v>7.9471733090000001</c:v>
                </c:pt>
                <c:pt idx="41">
                  <c:v>7.7663230240000001</c:v>
                </c:pt>
                <c:pt idx="42">
                  <c:v>7.7523100920000001</c:v>
                </c:pt>
                <c:pt idx="43">
                  <c:v>5.877088305</c:v>
                </c:pt>
                <c:pt idx="44">
                  <c:v>5.0867985469999999</c:v>
                </c:pt>
                <c:pt idx="45">
                  <c:v>3.3499446289999999</c:v>
                </c:pt>
                <c:pt idx="46">
                  <c:v>3.0140982009999999</c:v>
                </c:pt>
                <c:pt idx="47">
                  <c:v>0.94339622599999995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4D-47CC-82FB-F093E52D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371656"/>
        <c:axId val="685382808"/>
      </c:barChart>
      <c:lineChart>
        <c:grouping val="standard"/>
        <c:varyColors val="0"/>
        <c:ser>
          <c:idx val="1"/>
          <c:order val="1"/>
          <c:tx>
            <c:strRef>
              <c:f>BarrioCheatRates!$G$1</c:f>
              <c:strCache>
                <c:ptCount val="1"/>
                <c:pt idx="0">
                  <c:v>Rent Percent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BarrioCheatRates!$G$2:$G$49</c:f>
              <c:numCache>
                <c:formatCode>General</c:formatCode>
                <c:ptCount val="48"/>
                <c:pt idx="0">
                  <c:v>21.398057999999999</c:v>
                </c:pt>
                <c:pt idx="1">
                  <c:v>31.234089999999998</c:v>
                </c:pt>
                <c:pt idx="2">
                  <c:v>24.670341000000001</c:v>
                </c:pt>
                <c:pt idx="3">
                  <c:v>20.937313</c:v>
                </c:pt>
                <c:pt idx="4">
                  <c:v>24.320833</c:v>
                </c:pt>
                <c:pt idx="5">
                  <c:v>23.745571000000002</c:v>
                </c:pt>
                <c:pt idx="6">
                  <c:v>25.893837999999999</c:v>
                </c:pt>
                <c:pt idx="7">
                  <c:v>25.059249999999999</c:v>
                </c:pt>
                <c:pt idx="8">
                  <c:v>28.228345999999998</c:v>
                </c:pt>
                <c:pt idx="9">
                  <c:v>23.066105</c:v>
                </c:pt>
                <c:pt idx="10">
                  <c:v>31.739561999999999</c:v>
                </c:pt>
                <c:pt idx="11">
                  <c:v>27.654171000000002</c:v>
                </c:pt>
                <c:pt idx="12">
                  <c:v>33.513392000000003</c:v>
                </c:pt>
                <c:pt idx="13">
                  <c:v>47.493887000000001</c:v>
                </c:pt>
                <c:pt idx="14">
                  <c:v>20.015228</c:v>
                </c:pt>
                <c:pt idx="15">
                  <c:v>19.397590000000001</c:v>
                </c:pt>
                <c:pt idx="16">
                  <c:v>25.067518</c:v>
                </c:pt>
                <c:pt idx="17">
                  <c:v>46.647708999999999</c:v>
                </c:pt>
                <c:pt idx="18">
                  <c:v>24.613789000000001</c:v>
                </c:pt>
                <c:pt idx="19">
                  <c:v>31.671738999999999</c:v>
                </c:pt>
                <c:pt idx="20">
                  <c:v>25.649782999999999</c:v>
                </c:pt>
                <c:pt idx="21">
                  <c:v>17.566037000000001</c:v>
                </c:pt>
                <c:pt idx="22">
                  <c:v>27.23695</c:v>
                </c:pt>
                <c:pt idx="23">
                  <c:v>30.99916</c:v>
                </c:pt>
                <c:pt idx="24">
                  <c:v>32.26529</c:v>
                </c:pt>
                <c:pt idx="25">
                  <c:v>35.368459999999999</c:v>
                </c:pt>
                <c:pt idx="26">
                  <c:v>36.207042000000001</c:v>
                </c:pt>
                <c:pt idx="27">
                  <c:v>23.754847999999999</c:v>
                </c:pt>
                <c:pt idx="28">
                  <c:v>21.509456</c:v>
                </c:pt>
                <c:pt idx="29">
                  <c:v>21.507992000000002</c:v>
                </c:pt>
                <c:pt idx="30">
                  <c:v>42.441696</c:v>
                </c:pt>
                <c:pt idx="31">
                  <c:v>18.391380000000002</c:v>
                </c:pt>
                <c:pt idx="32">
                  <c:v>27.314952000000002</c:v>
                </c:pt>
                <c:pt idx="33">
                  <c:v>31.041032999999999</c:v>
                </c:pt>
                <c:pt idx="34">
                  <c:v>32.528402999999997</c:v>
                </c:pt>
                <c:pt idx="35">
                  <c:v>22.831873000000002</c:v>
                </c:pt>
                <c:pt idx="36">
                  <c:v>30.818290999999999</c:v>
                </c:pt>
                <c:pt idx="37">
                  <c:v>24.041315999999998</c:v>
                </c:pt>
                <c:pt idx="38">
                  <c:v>33.235607000000002</c:v>
                </c:pt>
                <c:pt idx="39">
                  <c:v>24.857506999999998</c:v>
                </c:pt>
                <c:pt idx="40">
                  <c:v>39.675624999999997</c:v>
                </c:pt>
                <c:pt idx="41">
                  <c:v>31.517524999999999</c:v>
                </c:pt>
                <c:pt idx="42">
                  <c:v>31.325572999999999</c:v>
                </c:pt>
                <c:pt idx="43">
                  <c:v>26.811754000000001</c:v>
                </c:pt>
                <c:pt idx="44">
                  <c:v>22.401695</c:v>
                </c:pt>
                <c:pt idx="45">
                  <c:v>25.229789</c:v>
                </c:pt>
                <c:pt idx="46">
                  <c:v>34.713659999999997</c:v>
                </c:pt>
                <c:pt idx="47">
                  <c:v>30.013625999999999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84D-47CC-82FB-F093E52DFEB1}"/>
            </c:ext>
          </c:extLst>
        </c:ser>
        <c:ser>
          <c:idx val="2"/>
          <c:order val="2"/>
          <c:tx>
            <c:strRef>
              <c:f>BarrioCheatRates!$H$1</c:f>
              <c:strCache>
                <c:ptCount val="1"/>
                <c:pt idx="0">
                  <c:v>immigration Percent</c:v>
                </c:pt>
              </c:strCache>
            </c:strRef>
          </c:tx>
          <c:spPr>
            <a:ln w="57150" cap="rnd">
              <a:solidFill>
                <a:srgbClr val="CC00CC"/>
              </a:solidFill>
              <a:round/>
            </a:ln>
            <a:effectLst/>
          </c:spPr>
          <c:marker>
            <c:symbol val="none"/>
          </c:marker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BarrioCheatRates!$H$2:$H$49</c:f>
              <c:numCache>
                <c:formatCode>General</c:formatCode>
                <c:ptCount val="48"/>
                <c:pt idx="0">
                  <c:v>13.262135000000001</c:v>
                </c:pt>
                <c:pt idx="1">
                  <c:v>16.886362999999999</c:v>
                </c:pt>
                <c:pt idx="2">
                  <c:v>11.413449999999999</c:v>
                </c:pt>
                <c:pt idx="3">
                  <c:v>6.8119399999999999</c:v>
                </c:pt>
                <c:pt idx="4">
                  <c:v>17.123611</c:v>
                </c:pt>
                <c:pt idx="5">
                  <c:v>9.3091779999999993</c:v>
                </c:pt>
                <c:pt idx="6">
                  <c:v>9.0312789999999996</c:v>
                </c:pt>
                <c:pt idx="7">
                  <c:v>11.349455000000001</c:v>
                </c:pt>
                <c:pt idx="8">
                  <c:v>11.416338</c:v>
                </c:pt>
                <c:pt idx="9">
                  <c:v>9.1141819999999996</c:v>
                </c:pt>
                <c:pt idx="10">
                  <c:v>11.774022</c:v>
                </c:pt>
                <c:pt idx="11">
                  <c:v>7.6351630000000004</c:v>
                </c:pt>
                <c:pt idx="12">
                  <c:v>16.446833999999999</c:v>
                </c:pt>
                <c:pt idx="13">
                  <c:v>17.468826</c:v>
                </c:pt>
                <c:pt idx="14">
                  <c:v>8.588832</c:v>
                </c:pt>
                <c:pt idx="15">
                  <c:v>23.385542000000001</c:v>
                </c:pt>
                <c:pt idx="16">
                  <c:v>7.3850360000000004</c:v>
                </c:pt>
                <c:pt idx="17">
                  <c:v>16.557251000000001</c:v>
                </c:pt>
                <c:pt idx="18">
                  <c:v>12.497197</c:v>
                </c:pt>
                <c:pt idx="19">
                  <c:v>13.304347</c:v>
                </c:pt>
                <c:pt idx="20">
                  <c:v>10.786905000000001</c:v>
                </c:pt>
                <c:pt idx="21">
                  <c:v>7.2905660000000001</c:v>
                </c:pt>
                <c:pt idx="22">
                  <c:v>7.579326</c:v>
                </c:pt>
                <c:pt idx="23">
                  <c:v>16.979848</c:v>
                </c:pt>
                <c:pt idx="24">
                  <c:v>11.750764</c:v>
                </c:pt>
                <c:pt idx="25">
                  <c:v>10.80204</c:v>
                </c:pt>
                <c:pt idx="26">
                  <c:v>14.880281</c:v>
                </c:pt>
                <c:pt idx="27">
                  <c:v>6.4041889999999997</c:v>
                </c:pt>
                <c:pt idx="28">
                  <c:v>7.1122930000000002</c:v>
                </c:pt>
                <c:pt idx="29">
                  <c:v>16.925398999999999</c:v>
                </c:pt>
                <c:pt idx="30">
                  <c:v>17.021781000000001</c:v>
                </c:pt>
                <c:pt idx="31">
                  <c:v>6.9266160000000001</c:v>
                </c:pt>
                <c:pt idx="32">
                  <c:v>12.144220000000001</c:v>
                </c:pt>
                <c:pt idx="33">
                  <c:v>10.449595</c:v>
                </c:pt>
                <c:pt idx="34">
                  <c:v>13.502679000000001</c:v>
                </c:pt>
                <c:pt idx="35">
                  <c:v>9.8117330000000003</c:v>
                </c:pt>
                <c:pt idx="36">
                  <c:v>10.549939</c:v>
                </c:pt>
                <c:pt idx="37">
                  <c:v>12.786414000000001</c:v>
                </c:pt>
                <c:pt idx="38">
                  <c:v>11.290759</c:v>
                </c:pt>
                <c:pt idx="39">
                  <c:v>7.1735879999999996</c:v>
                </c:pt>
                <c:pt idx="40">
                  <c:v>17.495366000000001</c:v>
                </c:pt>
                <c:pt idx="41">
                  <c:v>10.672164</c:v>
                </c:pt>
                <c:pt idx="42">
                  <c:v>8.8006720000000005</c:v>
                </c:pt>
                <c:pt idx="43">
                  <c:v>7.707935</c:v>
                </c:pt>
                <c:pt idx="44">
                  <c:v>8.1699629999999992</c:v>
                </c:pt>
                <c:pt idx="45">
                  <c:v>8.6186319999999998</c:v>
                </c:pt>
                <c:pt idx="46">
                  <c:v>12.668449000000001</c:v>
                </c:pt>
                <c:pt idx="47">
                  <c:v>29.577567999999999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84D-47CC-82FB-F093E52DFEB1}"/>
            </c:ext>
          </c:extLst>
        </c:ser>
        <c:ser>
          <c:idx val="3"/>
          <c:order val="3"/>
          <c:tx>
            <c:strRef>
              <c:f>BarrioCheatRates!$I$1</c:f>
              <c:strCache>
                <c:ptCount val="1"/>
                <c:pt idx="0">
                  <c:v>Education Percent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1400" b="1"/>
                      <a:t>%55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4D-47CC-82FB-F093E52DFEB1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/>
                      <a:t>%50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4D-47CC-82FB-F093E52DF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BarrioCheatRates!$I$2:$I$49</c:f>
              <c:numCache>
                <c:formatCode>General</c:formatCode>
                <c:ptCount val="48"/>
                <c:pt idx="0">
                  <c:v>15.485436</c:v>
                </c:pt>
                <c:pt idx="1">
                  <c:v>14.690909</c:v>
                </c:pt>
                <c:pt idx="2">
                  <c:v>26.073868999999998</c:v>
                </c:pt>
                <c:pt idx="3">
                  <c:v>34.438805000000002</c:v>
                </c:pt>
                <c:pt idx="4">
                  <c:v>19.191666000000001</c:v>
                </c:pt>
                <c:pt idx="5">
                  <c:v>28.086956000000001</c:v>
                </c:pt>
                <c:pt idx="6">
                  <c:v>34.932701000000002</c:v>
                </c:pt>
                <c:pt idx="7">
                  <c:v>27.681982999999999</c:v>
                </c:pt>
                <c:pt idx="8">
                  <c:v>27.627952000000001</c:v>
                </c:pt>
                <c:pt idx="9">
                  <c:v>24.131008999999999</c:v>
                </c:pt>
                <c:pt idx="10">
                  <c:v>36.374420000000001</c:v>
                </c:pt>
                <c:pt idx="11">
                  <c:v>49.566524999999999</c:v>
                </c:pt>
                <c:pt idx="12">
                  <c:v>55.019480000000001</c:v>
                </c:pt>
                <c:pt idx="13">
                  <c:v>27.306234</c:v>
                </c:pt>
                <c:pt idx="14">
                  <c:v>26.253806999999998</c:v>
                </c:pt>
                <c:pt idx="15">
                  <c:v>4.3614449999999998</c:v>
                </c:pt>
                <c:pt idx="16">
                  <c:v>47.215328</c:v>
                </c:pt>
                <c:pt idx="17">
                  <c:v>34.917175</c:v>
                </c:pt>
                <c:pt idx="18">
                  <c:v>28.913115999999999</c:v>
                </c:pt>
                <c:pt idx="19">
                  <c:v>22.267391</c:v>
                </c:pt>
                <c:pt idx="20">
                  <c:v>22.754169000000001</c:v>
                </c:pt>
                <c:pt idx="21">
                  <c:v>29.403773000000001</c:v>
                </c:pt>
                <c:pt idx="22">
                  <c:v>50.552197</c:v>
                </c:pt>
                <c:pt idx="23">
                  <c:v>25.652391999999999</c:v>
                </c:pt>
                <c:pt idx="24">
                  <c:v>20.090214</c:v>
                </c:pt>
                <c:pt idx="25">
                  <c:v>40.962336999999998</c:v>
                </c:pt>
                <c:pt idx="26">
                  <c:v>26.422065</c:v>
                </c:pt>
                <c:pt idx="27">
                  <c:v>34.083784999999999</c:v>
                </c:pt>
                <c:pt idx="28">
                  <c:v>31.061464999999998</c:v>
                </c:pt>
                <c:pt idx="29">
                  <c:v>11.991118999999999</c:v>
                </c:pt>
                <c:pt idx="30">
                  <c:v>34.958401000000002</c:v>
                </c:pt>
                <c:pt idx="31">
                  <c:v>35.691322</c:v>
                </c:pt>
                <c:pt idx="32">
                  <c:v>33.628207000000003</c:v>
                </c:pt>
                <c:pt idx="33">
                  <c:v>55.658248999999998</c:v>
                </c:pt>
                <c:pt idx="34">
                  <c:v>24.114682999999999</c:v>
                </c:pt>
                <c:pt idx="35">
                  <c:v>25.221540999999998</c:v>
                </c:pt>
                <c:pt idx="36">
                  <c:v>36.783909000000001</c:v>
                </c:pt>
                <c:pt idx="37">
                  <c:v>16.140756</c:v>
                </c:pt>
                <c:pt idx="38">
                  <c:v>27.969037</c:v>
                </c:pt>
                <c:pt idx="39">
                  <c:v>38.195526999999998</c:v>
                </c:pt>
                <c:pt idx="40">
                  <c:v>43.519694000000001</c:v>
                </c:pt>
                <c:pt idx="41">
                  <c:v>27.784879</c:v>
                </c:pt>
                <c:pt idx="42">
                  <c:v>60.251530000000002</c:v>
                </c:pt>
                <c:pt idx="43">
                  <c:v>42.875596000000002</c:v>
                </c:pt>
                <c:pt idx="44">
                  <c:v>34.096890999999999</c:v>
                </c:pt>
                <c:pt idx="45">
                  <c:v>54.128045</c:v>
                </c:pt>
                <c:pt idx="46">
                  <c:v>35.562469</c:v>
                </c:pt>
                <c:pt idx="47">
                  <c:v>54.059224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4D-47CC-82FB-F093E52DFEB1}"/>
            </c:ext>
          </c:extLst>
        </c:ser>
        <c:ser>
          <c:idx val="4"/>
          <c:order val="4"/>
          <c:tx>
            <c:strRef>
              <c:f>BarrioCheatRates!$L$1</c:f>
              <c:strCache>
                <c:ptCount val="1"/>
                <c:pt idx="0">
                  <c:v>Uninhabited Percent</c:v>
                </c:pt>
              </c:strCache>
            </c:strRef>
          </c:tx>
          <c:spPr>
            <a:ln w="57150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BarrioCheatRates!$L$2:$L$49</c:f>
              <c:numCache>
                <c:formatCode>General</c:formatCode>
                <c:ptCount val="48"/>
                <c:pt idx="0">
                  <c:v>2.5048539999999999</c:v>
                </c:pt>
                <c:pt idx="1">
                  <c:v>1.8454539999999999</c:v>
                </c:pt>
                <c:pt idx="2">
                  <c:v>2.6659310000000001</c:v>
                </c:pt>
                <c:pt idx="3">
                  <c:v>1.910447</c:v>
                </c:pt>
                <c:pt idx="4">
                  <c:v>2.0513880000000002</c:v>
                </c:pt>
                <c:pt idx="5">
                  <c:v>2.3816419999999998</c:v>
                </c:pt>
                <c:pt idx="6">
                  <c:v>2.5696680000000001</c:v>
                </c:pt>
                <c:pt idx="7">
                  <c:v>3.5175329999999998</c:v>
                </c:pt>
                <c:pt idx="8">
                  <c:v>2.7539370000000001</c:v>
                </c:pt>
                <c:pt idx="9">
                  <c:v>2.954326</c:v>
                </c:pt>
                <c:pt idx="10">
                  <c:v>2.7905890000000002</c:v>
                </c:pt>
                <c:pt idx="11">
                  <c:v>3.1832099999999999</c:v>
                </c:pt>
                <c:pt idx="12">
                  <c:v>8.6489440000000002</c:v>
                </c:pt>
                <c:pt idx="13">
                  <c:v>4.4352070000000001</c:v>
                </c:pt>
                <c:pt idx="14">
                  <c:v>2.0761419999999999</c:v>
                </c:pt>
                <c:pt idx="15">
                  <c:v>0.710843</c:v>
                </c:pt>
                <c:pt idx="16">
                  <c:v>3.0182479999999998</c:v>
                </c:pt>
                <c:pt idx="17">
                  <c:v>4.483206</c:v>
                </c:pt>
                <c:pt idx="18">
                  <c:v>2.049887</c:v>
                </c:pt>
                <c:pt idx="19">
                  <c:v>2.7934779999999999</c:v>
                </c:pt>
                <c:pt idx="20">
                  <c:v>3.7158730000000002</c:v>
                </c:pt>
                <c:pt idx="21">
                  <c:v>2.4490560000000001</c:v>
                </c:pt>
                <c:pt idx="22">
                  <c:v>5.3334469999999996</c:v>
                </c:pt>
                <c:pt idx="23">
                  <c:v>2.8992439999999999</c:v>
                </c:pt>
                <c:pt idx="24">
                  <c:v>2.287461</c:v>
                </c:pt>
                <c:pt idx="25">
                  <c:v>3.4740250000000001</c:v>
                </c:pt>
                <c:pt idx="26">
                  <c:v>2.520187</c:v>
                </c:pt>
                <c:pt idx="27">
                  <c:v>3.2707519999999999</c:v>
                </c:pt>
                <c:pt idx="28">
                  <c:v>2.8144200000000001</c:v>
                </c:pt>
                <c:pt idx="29">
                  <c:v>2.0994670000000002</c:v>
                </c:pt>
                <c:pt idx="30">
                  <c:v>4.3070750000000002</c:v>
                </c:pt>
                <c:pt idx="31">
                  <c:v>3.0728010000000001</c:v>
                </c:pt>
                <c:pt idx="32">
                  <c:v>3.6924700000000001</c:v>
                </c:pt>
                <c:pt idx="33">
                  <c:v>5.5294270000000001</c:v>
                </c:pt>
                <c:pt idx="34">
                  <c:v>3.001071</c:v>
                </c:pt>
                <c:pt idx="35">
                  <c:v>3.5683009999999999</c:v>
                </c:pt>
                <c:pt idx="36">
                  <c:v>3.4194599999999999</c:v>
                </c:pt>
                <c:pt idx="37">
                  <c:v>1.962885</c:v>
                </c:pt>
                <c:pt idx="38">
                  <c:v>4.9690370000000001</c:v>
                </c:pt>
                <c:pt idx="39">
                  <c:v>4.3058569999999996</c:v>
                </c:pt>
                <c:pt idx="40">
                  <c:v>4.0681180000000001</c:v>
                </c:pt>
                <c:pt idx="41">
                  <c:v>2.830927</c:v>
                </c:pt>
                <c:pt idx="42">
                  <c:v>5.6389050000000003</c:v>
                </c:pt>
                <c:pt idx="43">
                  <c:v>4.1088899999999997</c:v>
                </c:pt>
                <c:pt idx="44">
                  <c:v>3.4937420000000001</c:v>
                </c:pt>
                <c:pt idx="45">
                  <c:v>3.7999719999999999</c:v>
                </c:pt>
                <c:pt idx="46">
                  <c:v>6.2523090000000003</c:v>
                </c:pt>
                <c:pt idx="47">
                  <c:v>14.498951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84D-47CC-82FB-F093E52DFEB1}"/>
            </c:ext>
          </c:extLst>
        </c:ser>
        <c:ser>
          <c:idx val="5"/>
          <c:order val="5"/>
          <c:tx>
            <c:strRef>
              <c:f>BarrioCheatRates!$O$1</c:f>
              <c:strCache>
                <c:ptCount val="1"/>
                <c:pt idx="0">
                  <c:v>%of highest price</c:v>
                </c:pt>
              </c:strCache>
            </c:strRef>
          </c:tx>
          <c:spPr>
            <a:ln w="571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/>
                      <a:t>%93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84D-47CC-82FB-F093E52DFEB1}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r>
                      <a:rPr lang="en-US"/>
                      <a:t>%85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D84D-47CC-82FB-F093E52DFEB1}"/>
                </c:ext>
              </c:extLst>
            </c:dLbl>
            <c:dLbl>
              <c:idx val="40"/>
              <c:layout/>
              <c:tx>
                <c:rich>
                  <a:bodyPr/>
                  <a:lstStyle/>
                  <a:p>
                    <a:r>
                      <a:rPr lang="en-US"/>
                      <a:t>%99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D84D-47CC-82FB-F093E52DFEB1}"/>
                </c:ext>
              </c:extLst>
            </c:dLbl>
            <c:dLbl>
              <c:idx val="42"/>
              <c:layout/>
              <c:tx>
                <c:rich>
                  <a:bodyPr/>
                  <a:lstStyle/>
                  <a:p>
                    <a:r>
                      <a:rPr lang="en-US"/>
                      <a:t>%68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D84D-47CC-82FB-F093E52DFEB1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%72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D84D-47CC-82FB-F093E52DFE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BarrioCheatRates!$O$2:$O$49</c:f>
              <c:numCache>
                <c:formatCode>General</c:formatCode>
                <c:ptCount val="48"/>
                <c:pt idx="0">
                  <c:v>10.720941554383909</c:v>
                </c:pt>
                <c:pt idx="1">
                  <c:v>13.02488859597735</c:v>
                </c:pt>
                <c:pt idx="2">
                  <c:v>18.042661941027141</c:v>
                </c:pt>
                <c:pt idx="3">
                  <c:v>17.500196719390743</c:v>
                </c:pt>
                <c:pt idx="4">
                  <c:v>15.647388732669402</c:v>
                </c:pt>
                <c:pt idx="5">
                  <c:v>25.693168931849247</c:v>
                </c:pt>
                <c:pt idx="6">
                  <c:v>22.761234973637958</c:v>
                </c:pt>
                <c:pt idx="7">
                  <c:v>18.85686813122437</c:v>
                </c:pt>
                <c:pt idx="8">
                  <c:v>18.536322554188637</c:v>
                </c:pt>
                <c:pt idx="9">
                  <c:v>16.500730384690492</c:v>
                </c:pt>
                <c:pt idx="10">
                  <c:v>31.36288691661785</c:v>
                </c:pt>
                <c:pt idx="11">
                  <c:v>35.553223393868386</c:v>
                </c:pt>
                <c:pt idx="12">
                  <c:v>93.56371269283342</c:v>
                </c:pt>
                <c:pt idx="13">
                  <c:v>23.948741183362625</c:v>
                </c:pt>
                <c:pt idx="14">
                  <c:v>12.248361218512009</c:v>
                </c:pt>
                <c:pt idx="15">
                  <c:v>6.8037821909783247</c:v>
                </c:pt>
                <c:pt idx="16">
                  <c:v>19.500603632103104</c:v>
                </c:pt>
                <c:pt idx="17">
                  <c:v>35.857798515914858</c:v>
                </c:pt>
                <c:pt idx="18">
                  <c:v>18.729919781292715</c:v>
                </c:pt>
                <c:pt idx="19">
                  <c:v>14.684631907830504</c:v>
                </c:pt>
                <c:pt idx="20">
                  <c:v>16.203502167545398</c:v>
                </c:pt>
                <c:pt idx="21">
                  <c:v>17.567839406365941</c:v>
                </c:pt>
                <c:pt idx="22">
                  <c:v>37.715412028900609</c:v>
                </c:pt>
                <c:pt idx="23">
                  <c:v>19.628155633665301</c:v>
                </c:pt>
                <c:pt idx="24">
                  <c:v>15.785707576645185</c:v>
                </c:pt>
                <c:pt idx="25">
                  <c:v>31.276308142940835</c:v>
                </c:pt>
                <c:pt idx="26">
                  <c:v>23.260045850419843</c:v>
                </c:pt>
                <c:pt idx="27">
                  <c:v>21.874939875024406</c:v>
                </c:pt>
                <c:pt idx="28">
                  <c:v>16.146465924624096</c:v>
                </c:pt>
                <c:pt idx="29">
                  <c:v>7.2766926576840456</c:v>
                </c:pt>
                <c:pt idx="30">
                  <c:v>33.144720542862729</c:v>
                </c:pt>
                <c:pt idx="31">
                  <c:v>18.723933782464364</c:v>
                </c:pt>
                <c:pt idx="32">
                  <c:v>25.606051474321422</c:v>
                </c:pt>
                <c:pt idx="33">
                  <c:v>85.039698262058195</c:v>
                </c:pt>
                <c:pt idx="34">
                  <c:v>19.712371118922086</c:v>
                </c:pt>
                <c:pt idx="35">
                  <c:v>14.719429037297404</c:v>
                </c:pt>
                <c:pt idx="36">
                  <c:v>33.904667760203083</c:v>
                </c:pt>
                <c:pt idx="37">
                  <c:v>11.873870806483108</c:v>
                </c:pt>
                <c:pt idx="38">
                  <c:v>16.153270806483107</c:v>
                </c:pt>
                <c:pt idx="39">
                  <c:v>25.415683792228076</c:v>
                </c:pt>
                <c:pt idx="40">
                  <c:v>99.829759304823284</c:v>
                </c:pt>
                <c:pt idx="41">
                  <c:v>18.594252743604763</c:v>
                </c:pt>
                <c:pt idx="42">
                  <c:v>68.872210056629569</c:v>
                </c:pt>
                <c:pt idx="43">
                  <c:v>29.483428236672527</c:v>
                </c:pt>
                <c:pt idx="44">
                  <c:v>27.176640988088263</c:v>
                </c:pt>
                <c:pt idx="45">
                  <c:v>41.572157000585818</c:v>
                </c:pt>
                <c:pt idx="46">
                  <c:v>31.855589611404021</c:v>
                </c:pt>
                <c:pt idx="47">
                  <c:v>72.922999257957429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84D-47CC-82FB-F093E52D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371656"/>
        <c:axId val="685382808"/>
      </c:lineChart>
      <c:catAx>
        <c:axId val="6853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82808"/>
        <c:crosses val="autoZero"/>
        <c:auto val="1"/>
        <c:lblAlgn val="ctr"/>
        <c:lblOffset val="100"/>
        <c:noMultiLvlLbl val="0"/>
      </c:catAx>
      <c:valAx>
        <c:axId val="6853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7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Correlation  of different features on Cheat</a:t>
            </a:r>
            <a:r>
              <a:rPr lang="en-US" sz="2800" b="1" baseline="0"/>
              <a:t> rates over Barrios</a:t>
            </a:r>
            <a:endParaRPr lang="en-US" sz="2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BarrioCheatRates!$D$1</c:f>
              <c:strCache>
                <c:ptCount val="1"/>
                <c:pt idx="0">
                  <c:v>% cheatRate on labeling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%75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529-43E9-9574-881CBB153170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%45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529-43E9-9574-881CBB153170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%0.94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529-43E9-9574-881CBB1531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BarrioCheatRates!$D$2:$D$49</c:f>
              <c:numCache>
                <c:formatCode>General</c:formatCode>
                <c:ptCount val="48"/>
                <c:pt idx="0">
                  <c:v>75.728155340000001</c:v>
                </c:pt>
                <c:pt idx="1">
                  <c:v>65.454545449999998</c:v>
                </c:pt>
                <c:pt idx="2">
                  <c:v>52.70121279</c:v>
                </c:pt>
                <c:pt idx="3">
                  <c:v>45.373134329999999</c:v>
                </c:pt>
                <c:pt idx="4">
                  <c:v>44.583333330000002</c:v>
                </c:pt>
                <c:pt idx="5">
                  <c:v>43.317230270000003</c:v>
                </c:pt>
                <c:pt idx="6">
                  <c:v>41.800947870000002</c:v>
                </c:pt>
                <c:pt idx="7">
                  <c:v>41.354292620000003</c:v>
                </c:pt>
                <c:pt idx="8">
                  <c:v>39.271653540000003</c:v>
                </c:pt>
                <c:pt idx="9">
                  <c:v>38.46153846</c:v>
                </c:pt>
                <c:pt idx="10">
                  <c:v>36.447978790000001</c:v>
                </c:pt>
                <c:pt idx="11">
                  <c:v>34.899683209999999</c:v>
                </c:pt>
                <c:pt idx="12">
                  <c:v>30.96590909</c:v>
                </c:pt>
                <c:pt idx="13">
                  <c:v>26.100244499999999</c:v>
                </c:pt>
                <c:pt idx="14">
                  <c:v>22.842639590000001</c:v>
                </c:pt>
                <c:pt idx="15">
                  <c:v>21.68674699</c:v>
                </c:pt>
                <c:pt idx="16">
                  <c:v>21.624087589999998</c:v>
                </c:pt>
                <c:pt idx="17">
                  <c:v>18.702290080000001</c:v>
                </c:pt>
                <c:pt idx="18">
                  <c:v>18.441704040000001</c:v>
                </c:pt>
                <c:pt idx="19">
                  <c:v>17.608695650000001</c:v>
                </c:pt>
                <c:pt idx="20">
                  <c:v>16.615194559999999</c:v>
                </c:pt>
                <c:pt idx="21">
                  <c:v>15.47169811</c:v>
                </c:pt>
                <c:pt idx="22">
                  <c:v>13.90796703</c:v>
                </c:pt>
                <c:pt idx="23">
                  <c:v>13.68597817</c:v>
                </c:pt>
                <c:pt idx="24">
                  <c:v>13.073394499999999</c:v>
                </c:pt>
                <c:pt idx="25">
                  <c:v>11.89239332</c:v>
                </c:pt>
                <c:pt idx="26">
                  <c:v>11.78403756</c:v>
                </c:pt>
                <c:pt idx="27">
                  <c:v>11.71450737</c:v>
                </c:pt>
                <c:pt idx="28">
                  <c:v>11.11111111</c:v>
                </c:pt>
                <c:pt idx="29">
                  <c:v>11.01243339</c:v>
                </c:pt>
                <c:pt idx="30">
                  <c:v>10.84179496</c:v>
                </c:pt>
                <c:pt idx="31">
                  <c:v>10.366919040000001</c:v>
                </c:pt>
                <c:pt idx="32">
                  <c:v>9.9469777310000005</c:v>
                </c:pt>
                <c:pt idx="33">
                  <c:v>9.4101400670000004</c:v>
                </c:pt>
                <c:pt idx="34">
                  <c:v>9.3247588419999996</c:v>
                </c:pt>
                <c:pt idx="35">
                  <c:v>9.1943957970000003</c:v>
                </c:pt>
                <c:pt idx="36">
                  <c:v>9.1284167099999998</c:v>
                </c:pt>
                <c:pt idx="37">
                  <c:v>8.6134453779999998</c:v>
                </c:pt>
                <c:pt idx="38">
                  <c:v>8.1761006290000005</c:v>
                </c:pt>
                <c:pt idx="39">
                  <c:v>8.1150159740000003</c:v>
                </c:pt>
                <c:pt idx="40">
                  <c:v>7.9471733090000001</c:v>
                </c:pt>
                <c:pt idx="41">
                  <c:v>7.7663230240000001</c:v>
                </c:pt>
                <c:pt idx="42">
                  <c:v>7.7523100920000001</c:v>
                </c:pt>
                <c:pt idx="43">
                  <c:v>5.877088305</c:v>
                </c:pt>
                <c:pt idx="44">
                  <c:v>5.0867985469999999</c:v>
                </c:pt>
                <c:pt idx="45">
                  <c:v>3.3499446289999999</c:v>
                </c:pt>
                <c:pt idx="46">
                  <c:v>3.0140982009999999</c:v>
                </c:pt>
                <c:pt idx="47">
                  <c:v>0.94339622599999995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29-43E9-9574-881CBB15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371656"/>
        <c:axId val="685382808"/>
      </c:barChart>
      <c:lineChart>
        <c:grouping val="standard"/>
        <c:varyColors val="0"/>
        <c:ser>
          <c:idx val="3"/>
          <c:order val="3"/>
          <c:tx>
            <c:strRef>
              <c:f>BarrioCheatRates!$I$1</c:f>
              <c:strCache>
                <c:ptCount val="1"/>
                <c:pt idx="0">
                  <c:v>Education Percent</c:v>
                </c:pt>
              </c:strCache>
            </c:strRef>
          </c:tx>
          <c:spPr>
            <a:ln w="57150" cap="rnd">
              <a:solidFill>
                <a:srgbClr val="CC00CC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1400" b="1"/>
                      <a:t>%55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529-43E9-9574-881CBB153170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/>
                      <a:t>%50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529-43E9-9574-881CBB1531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BarrioCheatRates!$I$2:$I$49</c:f>
              <c:numCache>
                <c:formatCode>General</c:formatCode>
                <c:ptCount val="48"/>
                <c:pt idx="0">
                  <c:v>15.485436</c:v>
                </c:pt>
                <c:pt idx="1">
                  <c:v>14.690909</c:v>
                </c:pt>
                <c:pt idx="2">
                  <c:v>26.073868999999998</c:v>
                </c:pt>
                <c:pt idx="3">
                  <c:v>34.438805000000002</c:v>
                </c:pt>
                <c:pt idx="4">
                  <c:v>19.191666000000001</c:v>
                </c:pt>
                <c:pt idx="5">
                  <c:v>28.086956000000001</c:v>
                </c:pt>
                <c:pt idx="6">
                  <c:v>34.932701000000002</c:v>
                </c:pt>
                <c:pt idx="7">
                  <c:v>27.681982999999999</c:v>
                </c:pt>
                <c:pt idx="8">
                  <c:v>27.627952000000001</c:v>
                </c:pt>
                <c:pt idx="9">
                  <c:v>24.131008999999999</c:v>
                </c:pt>
                <c:pt idx="10">
                  <c:v>36.374420000000001</c:v>
                </c:pt>
                <c:pt idx="11">
                  <c:v>49.566524999999999</c:v>
                </c:pt>
                <c:pt idx="12">
                  <c:v>55.019480000000001</c:v>
                </c:pt>
                <c:pt idx="13">
                  <c:v>27.306234</c:v>
                </c:pt>
                <c:pt idx="14">
                  <c:v>26.253806999999998</c:v>
                </c:pt>
                <c:pt idx="15">
                  <c:v>4.3614449999999998</c:v>
                </c:pt>
                <c:pt idx="16">
                  <c:v>47.215328</c:v>
                </c:pt>
                <c:pt idx="17">
                  <c:v>34.917175</c:v>
                </c:pt>
                <c:pt idx="18">
                  <c:v>28.913115999999999</c:v>
                </c:pt>
                <c:pt idx="19">
                  <c:v>22.267391</c:v>
                </c:pt>
                <c:pt idx="20">
                  <c:v>22.754169000000001</c:v>
                </c:pt>
                <c:pt idx="21">
                  <c:v>29.403773000000001</c:v>
                </c:pt>
                <c:pt idx="22">
                  <c:v>50.552197</c:v>
                </c:pt>
                <c:pt idx="23">
                  <c:v>25.652391999999999</c:v>
                </c:pt>
                <c:pt idx="24">
                  <c:v>20.090214</c:v>
                </c:pt>
                <c:pt idx="25">
                  <c:v>40.962336999999998</c:v>
                </c:pt>
                <c:pt idx="26">
                  <c:v>26.422065</c:v>
                </c:pt>
                <c:pt idx="27">
                  <c:v>34.083784999999999</c:v>
                </c:pt>
                <c:pt idx="28">
                  <c:v>31.061464999999998</c:v>
                </c:pt>
                <c:pt idx="29">
                  <c:v>11.991118999999999</c:v>
                </c:pt>
                <c:pt idx="30">
                  <c:v>34.958401000000002</c:v>
                </c:pt>
                <c:pt idx="31">
                  <c:v>35.691322</c:v>
                </c:pt>
                <c:pt idx="32">
                  <c:v>33.628207000000003</c:v>
                </c:pt>
                <c:pt idx="33">
                  <c:v>55.658248999999998</c:v>
                </c:pt>
                <c:pt idx="34">
                  <c:v>24.114682999999999</c:v>
                </c:pt>
                <c:pt idx="35">
                  <c:v>25.221540999999998</c:v>
                </c:pt>
                <c:pt idx="36">
                  <c:v>36.783909000000001</c:v>
                </c:pt>
                <c:pt idx="37">
                  <c:v>16.140756</c:v>
                </c:pt>
                <c:pt idx="38">
                  <c:v>27.969037</c:v>
                </c:pt>
                <c:pt idx="39">
                  <c:v>38.195526999999998</c:v>
                </c:pt>
                <c:pt idx="40">
                  <c:v>43.519694000000001</c:v>
                </c:pt>
                <c:pt idx="41">
                  <c:v>27.784879</c:v>
                </c:pt>
                <c:pt idx="42">
                  <c:v>60.251530000000002</c:v>
                </c:pt>
                <c:pt idx="43">
                  <c:v>42.875596000000002</c:v>
                </c:pt>
                <c:pt idx="44">
                  <c:v>34.096890999999999</c:v>
                </c:pt>
                <c:pt idx="45">
                  <c:v>54.128045</c:v>
                </c:pt>
                <c:pt idx="46">
                  <c:v>35.562469</c:v>
                </c:pt>
                <c:pt idx="47">
                  <c:v>54.059224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529-43E9-9574-881CBB153170}"/>
            </c:ext>
          </c:extLst>
        </c:ser>
        <c:ser>
          <c:idx val="4"/>
          <c:order val="4"/>
          <c:tx>
            <c:strRef>
              <c:f>BarrioCheatRates!$L$1</c:f>
              <c:strCache>
                <c:ptCount val="1"/>
                <c:pt idx="0">
                  <c:v>Uninhabited Percent</c:v>
                </c:pt>
              </c:strCache>
            </c:strRef>
          </c:tx>
          <c:spPr>
            <a:ln w="571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BarrioCheatRates!$L$2:$L$49</c:f>
              <c:numCache>
                <c:formatCode>General</c:formatCode>
                <c:ptCount val="48"/>
                <c:pt idx="0">
                  <c:v>2.5048539999999999</c:v>
                </c:pt>
                <c:pt idx="1">
                  <c:v>1.8454539999999999</c:v>
                </c:pt>
                <c:pt idx="2">
                  <c:v>2.6659310000000001</c:v>
                </c:pt>
                <c:pt idx="3">
                  <c:v>1.910447</c:v>
                </c:pt>
                <c:pt idx="4">
                  <c:v>2.0513880000000002</c:v>
                </c:pt>
                <c:pt idx="5">
                  <c:v>2.3816419999999998</c:v>
                </c:pt>
                <c:pt idx="6">
                  <c:v>2.5696680000000001</c:v>
                </c:pt>
                <c:pt idx="7">
                  <c:v>3.5175329999999998</c:v>
                </c:pt>
                <c:pt idx="8">
                  <c:v>2.7539370000000001</c:v>
                </c:pt>
                <c:pt idx="9">
                  <c:v>2.954326</c:v>
                </c:pt>
                <c:pt idx="10">
                  <c:v>2.7905890000000002</c:v>
                </c:pt>
                <c:pt idx="11">
                  <c:v>3.1832099999999999</c:v>
                </c:pt>
                <c:pt idx="12">
                  <c:v>8.6489440000000002</c:v>
                </c:pt>
                <c:pt idx="13">
                  <c:v>4.4352070000000001</c:v>
                </c:pt>
                <c:pt idx="14">
                  <c:v>2.0761419999999999</c:v>
                </c:pt>
                <c:pt idx="15">
                  <c:v>0.710843</c:v>
                </c:pt>
                <c:pt idx="16">
                  <c:v>3.0182479999999998</c:v>
                </c:pt>
                <c:pt idx="17">
                  <c:v>4.483206</c:v>
                </c:pt>
                <c:pt idx="18">
                  <c:v>2.049887</c:v>
                </c:pt>
                <c:pt idx="19">
                  <c:v>2.7934779999999999</c:v>
                </c:pt>
                <c:pt idx="20">
                  <c:v>3.7158730000000002</c:v>
                </c:pt>
                <c:pt idx="21">
                  <c:v>2.4490560000000001</c:v>
                </c:pt>
                <c:pt idx="22">
                  <c:v>5.3334469999999996</c:v>
                </c:pt>
                <c:pt idx="23">
                  <c:v>2.8992439999999999</c:v>
                </c:pt>
                <c:pt idx="24">
                  <c:v>2.287461</c:v>
                </c:pt>
                <c:pt idx="25">
                  <c:v>3.4740250000000001</c:v>
                </c:pt>
                <c:pt idx="26">
                  <c:v>2.520187</c:v>
                </c:pt>
                <c:pt idx="27">
                  <c:v>3.2707519999999999</c:v>
                </c:pt>
                <c:pt idx="28">
                  <c:v>2.8144200000000001</c:v>
                </c:pt>
                <c:pt idx="29">
                  <c:v>2.0994670000000002</c:v>
                </c:pt>
                <c:pt idx="30">
                  <c:v>4.3070750000000002</c:v>
                </c:pt>
                <c:pt idx="31">
                  <c:v>3.0728010000000001</c:v>
                </c:pt>
                <c:pt idx="32">
                  <c:v>3.6924700000000001</c:v>
                </c:pt>
                <c:pt idx="33">
                  <c:v>5.5294270000000001</c:v>
                </c:pt>
                <c:pt idx="34">
                  <c:v>3.001071</c:v>
                </c:pt>
                <c:pt idx="35">
                  <c:v>3.5683009999999999</c:v>
                </c:pt>
                <c:pt idx="36">
                  <c:v>3.4194599999999999</c:v>
                </c:pt>
                <c:pt idx="37">
                  <c:v>1.962885</c:v>
                </c:pt>
                <c:pt idx="38">
                  <c:v>4.9690370000000001</c:v>
                </c:pt>
                <c:pt idx="39">
                  <c:v>4.3058569999999996</c:v>
                </c:pt>
                <c:pt idx="40">
                  <c:v>4.0681180000000001</c:v>
                </c:pt>
                <c:pt idx="41">
                  <c:v>2.830927</c:v>
                </c:pt>
                <c:pt idx="42">
                  <c:v>5.6389050000000003</c:v>
                </c:pt>
                <c:pt idx="43">
                  <c:v>4.1088899999999997</c:v>
                </c:pt>
                <c:pt idx="44">
                  <c:v>3.4937420000000001</c:v>
                </c:pt>
                <c:pt idx="45">
                  <c:v>3.7999719999999999</c:v>
                </c:pt>
                <c:pt idx="46">
                  <c:v>6.2523090000000003</c:v>
                </c:pt>
                <c:pt idx="47">
                  <c:v>14.498951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529-43E9-9574-881CBB153170}"/>
            </c:ext>
          </c:extLst>
        </c:ser>
        <c:ser>
          <c:idx val="5"/>
          <c:order val="5"/>
          <c:tx>
            <c:strRef>
              <c:f>BarrioCheatRates!$O$1</c:f>
              <c:strCache>
                <c:ptCount val="1"/>
                <c:pt idx="0">
                  <c:v>%of highest price</c:v>
                </c:pt>
              </c:strCache>
            </c:strRef>
          </c:tx>
          <c:spPr>
            <a:ln w="571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/>
                      <a:t>%93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529-43E9-9574-881CBB153170}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r>
                      <a:rPr lang="en-US"/>
                      <a:t>%85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7529-43E9-9574-881CBB153170}"/>
                </c:ext>
              </c:extLst>
            </c:dLbl>
            <c:dLbl>
              <c:idx val="40"/>
              <c:layout/>
              <c:tx>
                <c:rich>
                  <a:bodyPr/>
                  <a:lstStyle/>
                  <a:p>
                    <a:r>
                      <a:rPr lang="en-US"/>
                      <a:t>%99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7529-43E9-9574-881CBB153170}"/>
                </c:ext>
              </c:extLst>
            </c:dLbl>
            <c:dLbl>
              <c:idx val="42"/>
              <c:layout/>
              <c:tx>
                <c:rich>
                  <a:bodyPr/>
                  <a:lstStyle/>
                  <a:p>
                    <a:r>
                      <a:rPr lang="en-US"/>
                      <a:t>%68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529-43E9-9574-881CBB153170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%72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7529-43E9-9574-881CBB1531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BarrioCheatRates!$O$2:$O$49</c:f>
              <c:numCache>
                <c:formatCode>General</c:formatCode>
                <c:ptCount val="48"/>
                <c:pt idx="0">
                  <c:v>10.720941554383909</c:v>
                </c:pt>
                <c:pt idx="1">
                  <c:v>13.02488859597735</c:v>
                </c:pt>
                <c:pt idx="2">
                  <c:v>18.042661941027141</c:v>
                </c:pt>
                <c:pt idx="3">
                  <c:v>17.500196719390743</c:v>
                </c:pt>
                <c:pt idx="4">
                  <c:v>15.647388732669402</c:v>
                </c:pt>
                <c:pt idx="5">
                  <c:v>25.693168931849247</c:v>
                </c:pt>
                <c:pt idx="6">
                  <c:v>22.761234973637958</c:v>
                </c:pt>
                <c:pt idx="7">
                  <c:v>18.85686813122437</c:v>
                </c:pt>
                <c:pt idx="8">
                  <c:v>18.536322554188637</c:v>
                </c:pt>
                <c:pt idx="9">
                  <c:v>16.500730384690492</c:v>
                </c:pt>
                <c:pt idx="10">
                  <c:v>31.36288691661785</c:v>
                </c:pt>
                <c:pt idx="11">
                  <c:v>35.553223393868386</c:v>
                </c:pt>
                <c:pt idx="12">
                  <c:v>93.56371269283342</c:v>
                </c:pt>
                <c:pt idx="13">
                  <c:v>23.948741183362625</c:v>
                </c:pt>
                <c:pt idx="14">
                  <c:v>12.248361218512009</c:v>
                </c:pt>
                <c:pt idx="15">
                  <c:v>6.8037821909783247</c:v>
                </c:pt>
                <c:pt idx="16">
                  <c:v>19.500603632103104</c:v>
                </c:pt>
                <c:pt idx="17">
                  <c:v>35.857798515914858</c:v>
                </c:pt>
                <c:pt idx="18">
                  <c:v>18.729919781292715</c:v>
                </c:pt>
                <c:pt idx="19">
                  <c:v>14.684631907830504</c:v>
                </c:pt>
                <c:pt idx="20">
                  <c:v>16.203502167545398</c:v>
                </c:pt>
                <c:pt idx="21">
                  <c:v>17.567839406365941</c:v>
                </c:pt>
                <c:pt idx="22">
                  <c:v>37.715412028900609</c:v>
                </c:pt>
                <c:pt idx="23">
                  <c:v>19.628155633665301</c:v>
                </c:pt>
                <c:pt idx="24">
                  <c:v>15.785707576645185</c:v>
                </c:pt>
                <c:pt idx="25">
                  <c:v>31.276308142940835</c:v>
                </c:pt>
                <c:pt idx="26">
                  <c:v>23.260045850419843</c:v>
                </c:pt>
                <c:pt idx="27">
                  <c:v>21.874939875024406</c:v>
                </c:pt>
                <c:pt idx="28">
                  <c:v>16.146465924624096</c:v>
                </c:pt>
                <c:pt idx="29">
                  <c:v>7.2766926576840456</c:v>
                </c:pt>
                <c:pt idx="30">
                  <c:v>33.144720542862729</c:v>
                </c:pt>
                <c:pt idx="31">
                  <c:v>18.723933782464364</c:v>
                </c:pt>
                <c:pt idx="32">
                  <c:v>25.606051474321422</c:v>
                </c:pt>
                <c:pt idx="33">
                  <c:v>85.039698262058195</c:v>
                </c:pt>
                <c:pt idx="34">
                  <c:v>19.712371118922086</c:v>
                </c:pt>
                <c:pt idx="35">
                  <c:v>14.719429037297404</c:v>
                </c:pt>
                <c:pt idx="36">
                  <c:v>33.904667760203083</c:v>
                </c:pt>
                <c:pt idx="37">
                  <c:v>11.873870806483108</c:v>
                </c:pt>
                <c:pt idx="38">
                  <c:v>16.153270806483107</c:v>
                </c:pt>
                <c:pt idx="39">
                  <c:v>25.415683792228076</c:v>
                </c:pt>
                <c:pt idx="40">
                  <c:v>99.829759304823284</c:v>
                </c:pt>
                <c:pt idx="41">
                  <c:v>18.594252743604763</c:v>
                </c:pt>
                <c:pt idx="42">
                  <c:v>68.872210056629569</c:v>
                </c:pt>
                <c:pt idx="43">
                  <c:v>29.483428236672527</c:v>
                </c:pt>
                <c:pt idx="44">
                  <c:v>27.176640988088263</c:v>
                </c:pt>
                <c:pt idx="45">
                  <c:v>41.572157000585818</c:v>
                </c:pt>
                <c:pt idx="46">
                  <c:v>31.855589611404021</c:v>
                </c:pt>
                <c:pt idx="47">
                  <c:v>72.922999257957429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529-43E9-9574-881CBB15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371656"/>
        <c:axId val="6853828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BarrioCheatRates!$G$1</c15:sqref>
                        </c15:formulaRef>
                      </c:ext>
                    </c:extLst>
                    <c:strCache>
                      <c:ptCount val="1"/>
                      <c:pt idx="0">
                        <c:v>Rent Percent</c:v>
                      </c:pt>
                    </c:strCache>
                  </c:strRef>
                </c:tx>
                <c:spPr>
                  <a:ln w="571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BarrioCheatRates!$A$2:$A$49</c15:sqref>
                        </c15:formulaRef>
                      </c:ext>
                    </c:extLst>
                    <c:strCache>
                      <c:ptCount val="48"/>
                      <c:pt idx="0">
                        <c:v>VILLA RIACHUELO</c:v>
                      </c:pt>
                      <c:pt idx="1">
                        <c:v>NUEVA POMPEYA</c:v>
                      </c:pt>
                      <c:pt idx="2">
                        <c:v>VELEZ SARSFIELD</c:v>
                      </c:pt>
                      <c:pt idx="3">
                        <c:v>AGRONOMIA</c:v>
                      </c:pt>
                      <c:pt idx="4">
                        <c:v>PARQUE AVELLANEDA</c:v>
                      </c:pt>
                      <c:pt idx="5">
                        <c:v>PARQUE CHAS</c:v>
                      </c:pt>
                      <c:pt idx="6">
                        <c:v>VILLA ORTUZAR</c:v>
                      </c:pt>
                      <c:pt idx="7">
                        <c:v>VILLA SANTA RITA</c:v>
                      </c:pt>
                      <c:pt idx="8">
                        <c:v>VILLA GRAL. MITRE</c:v>
                      </c:pt>
                      <c:pt idx="9">
                        <c:v>MONTE CASTRO</c:v>
                      </c:pt>
                      <c:pt idx="10">
                        <c:v>CHACARITA</c:v>
                      </c:pt>
                      <c:pt idx="11">
                        <c:v>COLEGIALES</c:v>
                      </c:pt>
                      <c:pt idx="12">
                        <c:v>RETIRO</c:v>
                      </c:pt>
                      <c:pt idx="13">
                        <c:v>CONSTITUCION</c:v>
                      </c:pt>
                      <c:pt idx="14">
                        <c:v>VILLA REAL</c:v>
                      </c:pt>
                      <c:pt idx="15">
                        <c:v>VILLA SOLDATI</c:v>
                      </c:pt>
                      <c:pt idx="16">
                        <c:v>COGHLAN</c:v>
                      </c:pt>
                      <c:pt idx="17">
                        <c:v>MONSERRAT</c:v>
                      </c:pt>
                      <c:pt idx="18">
                        <c:v>PARQUE CHACABUCO</c:v>
                      </c:pt>
                      <c:pt idx="19">
                        <c:v>PATERNAL</c:v>
                      </c:pt>
                      <c:pt idx="20">
                        <c:v>LINIERS</c:v>
                      </c:pt>
                      <c:pt idx="21">
                        <c:v>VERSALLES</c:v>
                      </c:pt>
                      <c:pt idx="22">
                        <c:v>NUÃ‘EZ</c:v>
                      </c:pt>
                      <c:pt idx="23">
                        <c:v>FLORESTA</c:v>
                      </c:pt>
                      <c:pt idx="24">
                        <c:v>BOCA</c:v>
                      </c:pt>
                      <c:pt idx="25">
                        <c:v>ALMAGRO</c:v>
                      </c:pt>
                      <c:pt idx="26">
                        <c:v>SAN CRISTOBAL</c:v>
                      </c:pt>
                      <c:pt idx="27">
                        <c:v>VILLA DEL PARQUE</c:v>
                      </c:pt>
                      <c:pt idx="28">
                        <c:v>VILLA PUEYRREDON</c:v>
                      </c:pt>
                      <c:pt idx="29">
                        <c:v>VILLA LUGANO</c:v>
                      </c:pt>
                      <c:pt idx="30">
                        <c:v>BALVANERA</c:v>
                      </c:pt>
                      <c:pt idx="31">
                        <c:v>VILLA DEVOTO</c:v>
                      </c:pt>
                      <c:pt idx="32">
                        <c:v>FLORES</c:v>
                      </c:pt>
                      <c:pt idx="33">
                        <c:v>PALERMO</c:v>
                      </c:pt>
                      <c:pt idx="34">
                        <c:v>PARQUE PATRICIOS</c:v>
                      </c:pt>
                      <c:pt idx="35">
                        <c:v>VILLA LURO</c:v>
                      </c:pt>
                      <c:pt idx="36">
                        <c:v>VILLA CRESPO</c:v>
                      </c:pt>
                      <c:pt idx="37">
                        <c:v>MATADEROS</c:v>
                      </c:pt>
                      <c:pt idx="38">
                        <c:v>BOEDO</c:v>
                      </c:pt>
                      <c:pt idx="39">
                        <c:v>VILLA URQUIZA</c:v>
                      </c:pt>
                      <c:pt idx="40">
                        <c:v>SAN NICOLAS</c:v>
                      </c:pt>
                      <c:pt idx="41">
                        <c:v>BARRACAS</c:v>
                      </c:pt>
                      <c:pt idx="42">
                        <c:v>RECOLETA</c:v>
                      </c:pt>
                      <c:pt idx="43">
                        <c:v>CABALLITO</c:v>
                      </c:pt>
                      <c:pt idx="44">
                        <c:v>SAAVEDRA</c:v>
                      </c:pt>
                      <c:pt idx="45">
                        <c:v>BELGRANO</c:v>
                      </c:pt>
                      <c:pt idx="46">
                        <c:v>SAN TELMO</c:v>
                      </c:pt>
                      <c:pt idx="47">
                        <c:v>PUERTO MADERO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BarrioCheatRates!$G$2:$G$49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21.398057999999999</c:v>
                      </c:pt>
                      <c:pt idx="1">
                        <c:v>31.234089999999998</c:v>
                      </c:pt>
                      <c:pt idx="2">
                        <c:v>24.670341000000001</c:v>
                      </c:pt>
                      <c:pt idx="3">
                        <c:v>20.937313</c:v>
                      </c:pt>
                      <c:pt idx="4">
                        <c:v>24.320833</c:v>
                      </c:pt>
                      <c:pt idx="5">
                        <c:v>23.745571000000002</c:v>
                      </c:pt>
                      <c:pt idx="6">
                        <c:v>25.893837999999999</c:v>
                      </c:pt>
                      <c:pt idx="7">
                        <c:v>25.059249999999999</c:v>
                      </c:pt>
                      <c:pt idx="8">
                        <c:v>28.228345999999998</c:v>
                      </c:pt>
                      <c:pt idx="9">
                        <c:v>23.066105</c:v>
                      </c:pt>
                      <c:pt idx="10">
                        <c:v>31.739561999999999</c:v>
                      </c:pt>
                      <c:pt idx="11">
                        <c:v>27.654171000000002</c:v>
                      </c:pt>
                      <c:pt idx="12">
                        <c:v>33.513392000000003</c:v>
                      </c:pt>
                      <c:pt idx="13">
                        <c:v>47.493887000000001</c:v>
                      </c:pt>
                      <c:pt idx="14">
                        <c:v>20.015228</c:v>
                      </c:pt>
                      <c:pt idx="15">
                        <c:v>19.397590000000001</c:v>
                      </c:pt>
                      <c:pt idx="16">
                        <c:v>25.067518</c:v>
                      </c:pt>
                      <c:pt idx="17">
                        <c:v>46.647708999999999</c:v>
                      </c:pt>
                      <c:pt idx="18">
                        <c:v>24.613789000000001</c:v>
                      </c:pt>
                      <c:pt idx="19">
                        <c:v>31.671738999999999</c:v>
                      </c:pt>
                      <c:pt idx="20">
                        <c:v>25.649782999999999</c:v>
                      </c:pt>
                      <c:pt idx="21">
                        <c:v>17.566037000000001</c:v>
                      </c:pt>
                      <c:pt idx="22">
                        <c:v>27.23695</c:v>
                      </c:pt>
                      <c:pt idx="23">
                        <c:v>30.99916</c:v>
                      </c:pt>
                      <c:pt idx="24">
                        <c:v>32.26529</c:v>
                      </c:pt>
                      <c:pt idx="25">
                        <c:v>35.368459999999999</c:v>
                      </c:pt>
                      <c:pt idx="26">
                        <c:v>36.207042000000001</c:v>
                      </c:pt>
                      <c:pt idx="27">
                        <c:v>23.754847999999999</c:v>
                      </c:pt>
                      <c:pt idx="28">
                        <c:v>21.509456</c:v>
                      </c:pt>
                      <c:pt idx="29">
                        <c:v>21.507992000000002</c:v>
                      </c:pt>
                      <c:pt idx="30">
                        <c:v>42.441696</c:v>
                      </c:pt>
                      <c:pt idx="31">
                        <c:v>18.391380000000002</c:v>
                      </c:pt>
                      <c:pt idx="32">
                        <c:v>27.314952000000002</c:v>
                      </c:pt>
                      <c:pt idx="33">
                        <c:v>31.041032999999999</c:v>
                      </c:pt>
                      <c:pt idx="34">
                        <c:v>32.528402999999997</c:v>
                      </c:pt>
                      <c:pt idx="35">
                        <c:v>22.831873000000002</c:v>
                      </c:pt>
                      <c:pt idx="36">
                        <c:v>30.818290999999999</c:v>
                      </c:pt>
                      <c:pt idx="37">
                        <c:v>24.041315999999998</c:v>
                      </c:pt>
                      <c:pt idx="38">
                        <c:v>33.235607000000002</c:v>
                      </c:pt>
                      <c:pt idx="39">
                        <c:v>24.857506999999998</c:v>
                      </c:pt>
                      <c:pt idx="40">
                        <c:v>39.675624999999997</c:v>
                      </c:pt>
                      <c:pt idx="41">
                        <c:v>31.517524999999999</c:v>
                      </c:pt>
                      <c:pt idx="42">
                        <c:v>31.325572999999999</c:v>
                      </c:pt>
                      <c:pt idx="43">
                        <c:v>26.811754000000001</c:v>
                      </c:pt>
                      <c:pt idx="44">
                        <c:v>22.401695</c:v>
                      </c:pt>
                      <c:pt idx="45">
                        <c:v>25.229789</c:v>
                      </c:pt>
                      <c:pt idx="46">
                        <c:v>34.713659999999997</c:v>
                      </c:pt>
                      <c:pt idx="47">
                        <c:v>30.013625999999999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E-7529-43E9-9574-881CBB15317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BarrioCheatRates!$H$1</c15:sqref>
                        </c15:formulaRef>
                      </c:ext>
                    </c:extLst>
                    <c:strCache>
                      <c:ptCount val="1"/>
                      <c:pt idx="0">
                        <c:v>immigration Percent</c:v>
                      </c:pt>
                    </c:strCache>
                  </c:strRef>
                </c:tx>
                <c:spPr>
                  <a:ln w="57150" cap="rnd">
                    <a:solidFill>
                      <a:srgbClr val="CC00CC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BarrioCheatRates!$A$2:$A$49</c15:sqref>
                        </c15:formulaRef>
                      </c:ext>
                    </c:extLst>
                    <c:strCache>
                      <c:ptCount val="48"/>
                      <c:pt idx="0">
                        <c:v>VILLA RIACHUELO</c:v>
                      </c:pt>
                      <c:pt idx="1">
                        <c:v>NUEVA POMPEYA</c:v>
                      </c:pt>
                      <c:pt idx="2">
                        <c:v>VELEZ SARSFIELD</c:v>
                      </c:pt>
                      <c:pt idx="3">
                        <c:v>AGRONOMIA</c:v>
                      </c:pt>
                      <c:pt idx="4">
                        <c:v>PARQUE AVELLANEDA</c:v>
                      </c:pt>
                      <c:pt idx="5">
                        <c:v>PARQUE CHAS</c:v>
                      </c:pt>
                      <c:pt idx="6">
                        <c:v>VILLA ORTUZAR</c:v>
                      </c:pt>
                      <c:pt idx="7">
                        <c:v>VILLA SANTA RITA</c:v>
                      </c:pt>
                      <c:pt idx="8">
                        <c:v>VILLA GRAL. MITRE</c:v>
                      </c:pt>
                      <c:pt idx="9">
                        <c:v>MONTE CASTRO</c:v>
                      </c:pt>
                      <c:pt idx="10">
                        <c:v>CHACARITA</c:v>
                      </c:pt>
                      <c:pt idx="11">
                        <c:v>COLEGIALES</c:v>
                      </c:pt>
                      <c:pt idx="12">
                        <c:v>RETIRO</c:v>
                      </c:pt>
                      <c:pt idx="13">
                        <c:v>CONSTITUCION</c:v>
                      </c:pt>
                      <c:pt idx="14">
                        <c:v>VILLA REAL</c:v>
                      </c:pt>
                      <c:pt idx="15">
                        <c:v>VILLA SOLDATI</c:v>
                      </c:pt>
                      <c:pt idx="16">
                        <c:v>COGHLAN</c:v>
                      </c:pt>
                      <c:pt idx="17">
                        <c:v>MONSERRAT</c:v>
                      </c:pt>
                      <c:pt idx="18">
                        <c:v>PARQUE CHACABUCO</c:v>
                      </c:pt>
                      <c:pt idx="19">
                        <c:v>PATERNAL</c:v>
                      </c:pt>
                      <c:pt idx="20">
                        <c:v>LINIERS</c:v>
                      </c:pt>
                      <c:pt idx="21">
                        <c:v>VERSALLES</c:v>
                      </c:pt>
                      <c:pt idx="22">
                        <c:v>NUÃ‘EZ</c:v>
                      </c:pt>
                      <c:pt idx="23">
                        <c:v>FLORESTA</c:v>
                      </c:pt>
                      <c:pt idx="24">
                        <c:v>BOCA</c:v>
                      </c:pt>
                      <c:pt idx="25">
                        <c:v>ALMAGRO</c:v>
                      </c:pt>
                      <c:pt idx="26">
                        <c:v>SAN CRISTOBAL</c:v>
                      </c:pt>
                      <c:pt idx="27">
                        <c:v>VILLA DEL PARQUE</c:v>
                      </c:pt>
                      <c:pt idx="28">
                        <c:v>VILLA PUEYRREDON</c:v>
                      </c:pt>
                      <c:pt idx="29">
                        <c:v>VILLA LUGANO</c:v>
                      </c:pt>
                      <c:pt idx="30">
                        <c:v>BALVANERA</c:v>
                      </c:pt>
                      <c:pt idx="31">
                        <c:v>VILLA DEVOTO</c:v>
                      </c:pt>
                      <c:pt idx="32">
                        <c:v>FLORES</c:v>
                      </c:pt>
                      <c:pt idx="33">
                        <c:v>PALERMO</c:v>
                      </c:pt>
                      <c:pt idx="34">
                        <c:v>PARQUE PATRICIOS</c:v>
                      </c:pt>
                      <c:pt idx="35">
                        <c:v>VILLA LURO</c:v>
                      </c:pt>
                      <c:pt idx="36">
                        <c:v>VILLA CRESPO</c:v>
                      </c:pt>
                      <c:pt idx="37">
                        <c:v>MATADEROS</c:v>
                      </c:pt>
                      <c:pt idx="38">
                        <c:v>BOEDO</c:v>
                      </c:pt>
                      <c:pt idx="39">
                        <c:v>VILLA URQUIZA</c:v>
                      </c:pt>
                      <c:pt idx="40">
                        <c:v>SAN NICOLAS</c:v>
                      </c:pt>
                      <c:pt idx="41">
                        <c:v>BARRACAS</c:v>
                      </c:pt>
                      <c:pt idx="42">
                        <c:v>RECOLETA</c:v>
                      </c:pt>
                      <c:pt idx="43">
                        <c:v>CABALLITO</c:v>
                      </c:pt>
                      <c:pt idx="44">
                        <c:v>SAAVEDRA</c:v>
                      </c:pt>
                      <c:pt idx="45">
                        <c:v>BELGRANO</c:v>
                      </c:pt>
                      <c:pt idx="46">
                        <c:v>SAN TELMO</c:v>
                      </c:pt>
                      <c:pt idx="47">
                        <c:v>PUERTO MADERO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BarrioCheatRates!$H$2:$H$49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13.262135000000001</c:v>
                      </c:pt>
                      <c:pt idx="1">
                        <c:v>16.886362999999999</c:v>
                      </c:pt>
                      <c:pt idx="2">
                        <c:v>11.413449999999999</c:v>
                      </c:pt>
                      <c:pt idx="3">
                        <c:v>6.8119399999999999</c:v>
                      </c:pt>
                      <c:pt idx="4">
                        <c:v>17.123611</c:v>
                      </c:pt>
                      <c:pt idx="5">
                        <c:v>9.3091779999999993</c:v>
                      </c:pt>
                      <c:pt idx="6">
                        <c:v>9.0312789999999996</c:v>
                      </c:pt>
                      <c:pt idx="7">
                        <c:v>11.349455000000001</c:v>
                      </c:pt>
                      <c:pt idx="8">
                        <c:v>11.416338</c:v>
                      </c:pt>
                      <c:pt idx="9">
                        <c:v>9.1141819999999996</c:v>
                      </c:pt>
                      <c:pt idx="10">
                        <c:v>11.774022</c:v>
                      </c:pt>
                      <c:pt idx="11">
                        <c:v>7.6351630000000004</c:v>
                      </c:pt>
                      <c:pt idx="12">
                        <c:v>16.446833999999999</c:v>
                      </c:pt>
                      <c:pt idx="13">
                        <c:v>17.468826</c:v>
                      </c:pt>
                      <c:pt idx="14">
                        <c:v>8.588832</c:v>
                      </c:pt>
                      <c:pt idx="15">
                        <c:v>23.385542000000001</c:v>
                      </c:pt>
                      <c:pt idx="16">
                        <c:v>7.3850360000000004</c:v>
                      </c:pt>
                      <c:pt idx="17">
                        <c:v>16.557251000000001</c:v>
                      </c:pt>
                      <c:pt idx="18">
                        <c:v>12.497197</c:v>
                      </c:pt>
                      <c:pt idx="19">
                        <c:v>13.304347</c:v>
                      </c:pt>
                      <c:pt idx="20">
                        <c:v>10.786905000000001</c:v>
                      </c:pt>
                      <c:pt idx="21">
                        <c:v>7.2905660000000001</c:v>
                      </c:pt>
                      <c:pt idx="22">
                        <c:v>7.579326</c:v>
                      </c:pt>
                      <c:pt idx="23">
                        <c:v>16.979848</c:v>
                      </c:pt>
                      <c:pt idx="24">
                        <c:v>11.750764</c:v>
                      </c:pt>
                      <c:pt idx="25">
                        <c:v>10.80204</c:v>
                      </c:pt>
                      <c:pt idx="26">
                        <c:v>14.880281</c:v>
                      </c:pt>
                      <c:pt idx="27">
                        <c:v>6.4041889999999997</c:v>
                      </c:pt>
                      <c:pt idx="28">
                        <c:v>7.1122930000000002</c:v>
                      </c:pt>
                      <c:pt idx="29">
                        <c:v>16.925398999999999</c:v>
                      </c:pt>
                      <c:pt idx="30">
                        <c:v>17.021781000000001</c:v>
                      </c:pt>
                      <c:pt idx="31">
                        <c:v>6.9266160000000001</c:v>
                      </c:pt>
                      <c:pt idx="32">
                        <c:v>12.144220000000001</c:v>
                      </c:pt>
                      <c:pt idx="33">
                        <c:v>10.449595</c:v>
                      </c:pt>
                      <c:pt idx="34">
                        <c:v>13.502679000000001</c:v>
                      </c:pt>
                      <c:pt idx="35">
                        <c:v>9.8117330000000003</c:v>
                      </c:pt>
                      <c:pt idx="36">
                        <c:v>10.549939</c:v>
                      </c:pt>
                      <c:pt idx="37">
                        <c:v>12.786414000000001</c:v>
                      </c:pt>
                      <c:pt idx="38">
                        <c:v>11.290759</c:v>
                      </c:pt>
                      <c:pt idx="39">
                        <c:v>7.1735879999999996</c:v>
                      </c:pt>
                      <c:pt idx="40">
                        <c:v>17.495366000000001</c:v>
                      </c:pt>
                      <c:pt idx="41">
                        <c:v>10.672164</c:v>
                      </c:pt>
                      <c:pt idx="42">
                        <c:v>8.8006720000000005</c:v>
                      </c:pt>
                      <c:pt idx="43">
                        <c:v>7.707935</c:v>
                      </c:pt>
                      <c:pt idx="44">
                        <c:v>8.1699629999999992</c:v>
                      </c:pt>
                      <c:pt idx="45">
                        <c:v>8.6186319999999998</c:v>
                      </c:pt>
                      <c:pt idx="46">
                        <c:v>12.668449000000001</c:v>
                      </c:pt>
                      <c:pt idx="47">
                        <c:v>29.577567999999999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7529-43E9-9574-881CBB153170}"/>
                  </c:ext>
                </c:extLst>
              </c15:ser>
            </c15:filteredLineSeries>
          </c:ext>
        </c:extLst>
      </c:lineChart>
      <c:catAx>
        <c:axId val="6853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82808"/>
        <c:crosses val="autoZero"/>
        <c:auto val="1"/>
        <c:lblAlgn val="ctr"/>
        <c:lblOffset val="100"/>
        <c:noMultiLvlLbl val="0"/>
      </c:catAx>
      <c:valAx>
        <c:axId val="6853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7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/>
              <a:t>Correlation  of different features on Cheat</a:t>
            </a:r>
            <a:r>
              <a:rPr lang="en-US" sz="2800" b="1" baseline="0"/>
              <a:t> rates over Barrios</a:t>
            </a:r>
            <a:endParaRPr lang="en-US" sz="2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BarrioCheatRates!$D$1</c:f>
              <c:strCache>
                <c:ptCount val="1"/>
                <c:pt idx="0">
                  <c:v>% cheatRate on labeling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%75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287-4881-B3B7-783D0028C4E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%45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287-4881-B3B7-783D0028C4E3}"/>
                </c:ext>
              </c:extLst>
            </c:dLbl>
            <c:dLbl>
              <c:idx val="39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%8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9287-4881-B3B7-783D0028C4E3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%0.94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287-4881-B3B7-783D0028C4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BarrioCheatRates!$D$2:$D$49</c:f>
              <c:numCache>
                <c:formatCode>General</c:formatCode>
                <c:ptCount val="48"/>
                <c:pt idx="0">
                  <c:v>75.728155340000001</c:v>
                </c:pt>
                <c:pt idx="1">
                  <c:v>65.454545449999998</c:v>
                </c:pt>
                <c:pt idx="2">
                  <c:v>52.70121279</c:v>
                </c:pt>
                <c:pt idx="3">
                  <c:v>45.373134329999999</c:v>
                </c:pt>
                <c:pt idx="4">
                  <c:v>44.583333330000002</c:v>
                </c:pt>
                <c:pt idx="5">
                  <c:v>43.317230270000003</c:v>
                </c:pt>
                <c:pt idx="6">
                  <c:v>41.800947870000002</c:v>
                </c:pt>
                <c:pt idx="7">
                  <c:v>41.354292620000003</c:v>
                </c:pt>
                <c:pt idx="8">
                  <c:v>39.271653540000003</c:v>
                </c:pt>
                <c:pt idx="9">
                  <c:v>38.46153846</c:v>
                </c:pt>
                <c:pt idx="10">
                  <c:v>36.447978790000001</c:v>
                </c:pt>
                <c:pt idx="11">
                  <c:v>34.899683209999999</c:v>
                </c:pt>
                <c:pt idx="12">
                  <c:v>30.96590909</c:v>
                </c:pt>
                <c:pt idx="13">
                  <c:v>26.100244499999999</c:v>
                </c:pt>
                <c:pt idx="14">
                  <c:v>22.842639590000001</c:v>
                </c:pt>
                <c:pt idx="15">
                  <c:v>21.68674699</c:v>
                </c:pt>
                <c:pt idx="16">
                  <c:v>21.624087589999998</c:v>
                </c:pt>
                <c:pt idx="17">
                  <c:v>18.702290080000001</c:v>
                </c:pt>
                <c:pt idx="18">
                  <c:v>18.441704040000001</c:v>
                </c:pt>
                <c:pt idx="19">
                  <c:v>17.608695650000001</c:v>
                </c:pt>
                <c:pt idx="20">
                  <c:v>16.615194559999999</c:v>
                </c:pt>
                <c:pt idx="21">
                  <c:v>15.47169811</c:v>
                </c:pt>
                <c:pt idx="22">
                  <c:v>13.90796703</c:v>
                </c:pt>
                <c:pt idx="23">
                  <c:v>13.68597817</c:v>
                </c:pt>
                <c:pt idx="24">
                  <c:v>13.073394499999999</c:v>
                </c:pt>
                <c:pt idx="25">
                  <c:v>11.89239332</c:v>
                </c:pt>
                <c:pt idx="26">
                  <c:v>11.78403756</c:v>
                </c:pt>
                <c:pt idx="27">
                  <c:v>11.71450737</c:v>
                </c:pt>
                <c:pt idx="28">
                  <c:v>11.11111111</c:v>
                </c:pt>
                <c:pt idx="29">
                  <c:v>11.01243339</c:v>
                </c:pt>
                <c:pt idx="30">
                  <c:v>10.84179496</c:v>
                </c:pt>
                <c:pt idx="31">
                  <c:v>10.366919040000001</c:v>
                </c:pt>
                <c:pt idx="32">
                  <c:v>9.9469777310000005</c:v>
                </c:pt>
                <c:pt idx="33">
                  <c:v>9.4101400670000004</c:v>
                </c:pt>
                <c:pt idx="34">
                  <c:v>9.3247588419999996</c:v>
                </c:pt>
                <c:pt idx="35">
                  <c:v>9.1943957970000003</c:v>
                </c:pt>
                <c:pt idx="36">
                  <c:v>9.1284167099999998</c:v>
                </c:pt>
                <c:pt idx="37">
                  <c:v>8.6134453779999998</c:v>
                </c:pt>
                <c:pt idx="38">
                  <c:v>8.1761006290000005</c:v>
                </c:pt>
                <c:pt idx="39">
                  <c:v>8.1150159740000003</c:v>
                </c:pt>
                <c:pt idx="40">
                  <c:v>7.9471733090000001</c:v>
                </c:pt>
                <c:pt idx="41">
                  <c:v>7.7663230240000001</c:v>
                </c:pt>
                <c:pt idx="42">
                  <c:v>7.7523100920000001</c:v>
                </c:pt>
                <c:pt idx="43">
                  <c:v>5.877088305</c:v>
                </c:pt>
                <c:pt idx="44">
                  <c:v>5.0867985469999999</c:v>
                </c:pt>
                <c:pt idx="45">
                  <c:v>3.3499446289999999</c:v>
                </c:pt>
                <c:pt idx="46">
                  <c:v>3.0140982009999999</c:v>
                </c:pt>
                <c:pt idx="47">
                  <c:v>0.94339622599999995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87-4881-B3B7-783D0028C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5371656"/>
        <c:axId val="685382808"/>
      </c:barChart>
      <c:lineChart>
        <c:grouping val="standard"/>
        <c:varyColors val="0"/>
        <c:ser>
          <c:idx val="3"/>
          <c:order val="3"/>
          <c:tx>
            <c:strRef>
              <c:f>BarrioCheatRates!$I$1</c:f>
              <c:strCache>
                <c:ptCount val="1"/>
                <c:pt idx="0">
                  <c:v>Education Percent</c:v>
                </c:pt>
              </c:strCache>
            </c:strRef>
          </c:tx>
          <c:spPr>
            <a:ln w="57150" cap="rnd">
              <a:solidFill>
                <a:srgbClr val="CC00CC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1400" b="1"/>
                      <a:t>%55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287-4881-B3B7-783D0028C4E3}"/>
                </c:ext>
              </c:extLst>
            </c:dLbl>
            <c:dLbl>
              <c:idx val="22"/>
              <c:layout/>
              <c:tx>
                <c:rich>
                  <a:bodyPr/>
                  <a:lstStyle/>
                  <a:p>
                    <a:r>
                      <a:rPr lang="en-US"/>
                      <a:t>%50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287-4881-B3B7-783D0028C4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BarrioCheatRates!$I$2:$I$49</c:f>
              <c:numCache>
                <c:formatCode>General</c:formatCode>
                <c:ptCount val="48"/>
                <c:pt idx="0">
                  <c:v>15.485436</c:v>
                </c:pt>
                <c:pt idx="1">
                  <c:v>14.690909</c:v>
                </c:pt>
                <c:pt idx="2">
                  <c:v>26.073868999999998</c:v>
                </c:pt>
                <c:pt idx="3">
                  <c:v>34.438805000000002</c:v>
                </c:pt>
                <c:pt idx="4">
                  <c:v>19.191666000000001</c:v>
                </c:pt>
                <c:pt idx="5">
                  <c:v>28.086956000000001</c:v>
                </c:pt>
                <c:pt idx="6">
                  <c:v>34.932701000000002</c:v>
                </c:pt>
                <c:pt idx="7">
                  <c:v>27.681982999999999</c:v>
                </c:pt>
                <c:pt idx="8">
                  <c:v>27.627952000000001</c:v>
                </c:pt>
                <c:pt idx="9">
                  <c:v>24.131008999999999</c:v>
                </c:pt>
                <c:pt idx="10">
                  <c:v>36.374420000000001</c:v>
                </c:pt>
                <c:pt idx="11">
                  <c:v>49.566524999999999</c:v>
                </c:pt>
                <c:pt idx="12">
                  <c:v>55.019480000000001</c:v>
                </c:pt>
                <c:pt idx="13">
                  <c:v>27.306234</c:v>
                </c:pt>
                <c:pt idx="14">
                  <c:v>26.253806999999998</c:v>
                </c:pt>
                <c:pt idx="15">
                  <c:v>4.3614449999999998</c:v>
                </c:pt>
                <c:pt idx="16">
                  <c:v>47.215328</c:v>
                </c:pt>
                <c:pt idx="17">
                  <c:v>34.917175</c:v>
                </c:pt>
                <c:pt idx="18">
                  <c:v>28.913115999999999</c:v>
                </c:pt>
                <c:pt idx="19">
                  <c:v>22.267391</c:v>
                </c:pt>
                <c:pt idx="20">
                  <c:v>22.754169000000001</c:v>
                </c:pt>
                <c:pt idx="21">
                  <c:v>29.403773000000001</c:v>
                </c:pt>
                <c:pt idx="22">
                  <c:v>50.552197</c:v>
                </c:pt>
                <c:pt idx="23">
                  <c:v>25.652391999999999</c:v>
                </c:pt>
                <c:pt idx="24">
                  <c:v>20.090214</c:v>
                </c:pt>
                <c:pt idx="25">
                  <c:v>40.962336999999998</c:v>
                </c:pt>
                <c:pt idx="26">
                  <c:v>26.422065</c:v>
                </c:pt>
                <c:pt idx="27">
                  <c:v>34.083784999999999</c:v>
                </c:pt>
                <c:pt idx="28">
                  <c:v>31.061464999999998</c:v>
                </c:pt>
                <c:pt idx="29">
                  <c:v>11.991118999999999</c:v>
                </c:pt>
                <c:pt idx="30">
                  <c:v>34.958401000000002</c:v>
                </c:pt>
                <c:pt idx="31">
                  <c:v>35.691322</c:v>
                </c:pt>
                <c:pt idx="32">
                  <c:v>33.628207000000003</c:v>
                </c:pt>
                <c:pt idx="33">
                  <c:v>55.658248999999998</c:v>
                </c:pt>
                <c:pt idx="34">
                  <c:v>24.114682999999999</c:v>
                </c:pt>
                <c:pt idx="35">
                  <c:v>25.221540999999998</c:v>
                </c:pt>
                <c:pt idx="36">
                  <c:v>36.783909000000001</c:v>
                </c:pt>
                <c:pt idx="37">
                  <c:v>16.140756</c:v>
                </c:pt>
                <c:pt idx="38">
                  <c:v>27.969037</c:v>
                </c:pt>
                <c:pt idx="39">
                  <c:v>38.195526999999998</c:v>
                </c:pt>
                <c:pt idx="40">
                  <c:v>43.519694000000001</c:v>
                </c:pt>
                <c:pt idx="41">
                  <c:v>27.784879</c:v>
                </c:pt>
                <c:pt idx="42">
                  <c:v>60.251530000000002</c:v>
                </c:pt>
                <c:pt idx="43">
                  <c:v>42.875596000000002</c:v>
                </c:pt>
                <c:pt idx="44">
                  <c:v>34.096890999999999</c:v>
                </c:pt>
                <c:pt idx="45">
                  <c:v>54.128045</c:v>
                </c:pt>
                <c:pt idx="46">
                  <c:v>35.562469</c:v>
                </c:pt>
                <c:pt idx="47">
                  <c:v>54.059224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287-4881-B3B7-783D0028C4E3}"/>
            </c:ext>
          </c:extLst>
        </c:ser>
        <c:ser>
          <c:idx val="5"/>
          <c:order val="5"/>
          <c:tx>
            <c:strRef>
              <c:f>BarrioCheatRates!$O$1</c:f>
              <c:strCache>
                <c:ptCount val="1"/>
                <c:pt idx="0">
                  <c:v>%of highest price</c:v>
                </c:pt>
              </c:strCache>
            </c:strRef>
          </c:tx>
          <c:spPr>
            <a:ln w="571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/>
                      <a:t>%93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287-4881-B3B7-783D0028C4E3}"/>
                </c:ext>
              </c:extLst>
            </c:dLbl>
            <c:dLbl>
              <c:idx val="33"/>
              <c:layout/>
              <c:tx>
                <c:rich>
                  <a:bodyPr/>
                  <a:lstStyle/>
                  <a:p>
                    <a:r>
                      <a:rPr lang="en-US"/>
                      <a:t>%85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287-4881-B3B7-783D0028C4E3}"/>
                </c:ext>
              </c:extLst>
            </c:dLbl>
            <c:dLbl>
              <c:idx val="40"/>
              <c:layout/>
              <c:tx>
                <c:rich>
                  <a:bodyPr/>
                  <a:lstStyle/>
                  <a:p>
                    <a:r>
                      <a:rPr lang="en-US"/>
                      <a:t>%99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287-4881-B3B7-783D0028C4E3}"/>
                </c:ext>
              </c:extLst>
            </c:dLbl>
            <c:dLbl>
              <c:idx val="42"/>
              <c:layout/>
              <c:tx>
                <c:rich>
                  <a:bodyPr/>
                  <a:lstStyle/>
                  <a:p>
                    <a:r>
                      <a:rPr lang="en-US"/>
                      <a:t>%68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9287-4881-B3B7-783D0028C4E3}"/>
                </c:ext>
              </c:extLst>
            </c:dLbl>
            <c:dLbl>
              <c:idx val="47"/>
              <c:layout/>
              <c:tx>
                <c:rich>
                  <a:bodyPr/>
                  <a:lstStyle/>
                  <a:p>
                    <a:r>
                      <a:rPr lang="en-US"/>
                      <a:t>%72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9287-4881-B3B7-783D0028C4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BarrioCheatRates!$A$2:$A$49</c:f>
              <c:strCache>
                <c:ptCount val="48"/>
                <c:pt idx="0">
                  <c:v>VILLA RIACHUELO</c:v>
                </c:pt>
                <c:pt idx="1">
                  <c:v>NUEVA POMPEYA</c:v>
                </c:pt>
                <c:pt idx="2">
                  <c:v>VELEZ SARSFIELD</c:v>
                </c:pt>
                <c:pt idx="3">
                  <c:v>AGRONOMIA</c:v>
                </c:pt>
                <c:pt idx="4">
                  <c:v>PARQUE AVELLANEDA</c:v>
                </c:pt>
                <c:pt idx="5">
                  <c:v>PARQUE CHAS</c:v>
                </c:pt>
                <c:pt idx="6">
                  <c:v>VILLA ORTUZAR</c:v>
                </c:pt>
                <c:pt idx="7">
                  <c:v>VILLA SANTA RITA</c:v>
                </c:pt>
                <c:pt idx="8">
                  <c:v>VILLA GRAL. MITRE</c:v>
                </c:pt>
                <c:pt idx="9">
                  <c:v>MONTE CASTRO</c:v>
                </c:pt>
                <c:pt idx="10">
                  <c:v>CHACARITA</c:v>
                </c:pt>
                <c:pt idx="11">
                  <c:v>COLEGIALES</c:v>
                </c:pt>
                <c:pt idx="12">
                  <c:v>RETIRO</c:v>
                </c:pt>
                <c:pt idx="13">
                  <c:v>CONSTITUCION</c:v>
                </c:pt>
                <c:pt idx="14">
                  <c:v>VILLA REAL</c:v>
                </c:pt>
                <c:pt idx="15">
                  <c:v>VILLA SOLDATI</c:v>
                </c:pt>
                <c:pt idx="16">
                  <c:v>COGHLAN</c:v>
                </c:pt>
                <c:pt idx="17">
                  <c:v>MONSERRAT</c:v>
                </c:pt>
                <c:pt idx="18">
                  <c:v>PARQUE CHACABUCO</c:v>
                </c:pt>
                <c:pt idx="19">
                  <c:v>PATERNAL</c:v>
                </c:pt>
                <c:pt idx="20">
                  <c:v>LINIERS</c:v>
                </c:pt>
                <c:pt idx="21">
                  <c:v>VERSALLES</c:v>
                </c:pt>
                <c:pt idx="22">
                  <c:v>NUÃ‘EZ</c:v>
                </c:pt>
                <c:pt idx="23">
                  <c:v>FLORESTA</c:v>
                </c:pt>
                <c:pt idx="24">
                  <c:v>BOCA</c:v>
                </c:pt>
                <c:pt idx="25">
                  <c:v>ALMAGRO</c:v>
                </c:pt>
                <c:pt idx="26">
                  <c:v>SAN CRISTOBAL</c:v>
                </c:pt>
                <c:pt idx="27">
                  <c:v>VILLA DEL PARQUE</c:v>
                </c:pt>
                <c:pt idx="28">
                  <c:v>VILLA PUEYRREDON</c:v>
                </c:pt>
                <c:pt idx="29">
                  <c:v>VILLA LUGANO</c:v>
                </c:pt>
                <c:pt idx="30">
                  <c:v>BALVANERA</c:v>
                </c:pt>
                <c:pt idx="31">
                  <c:v>VILLA DEVOTO</c:v>
                </c:pt>
                <c:pt idx="32">
                  <c:v>FLORES</c:v>
                </c:pt>
                <c:pt idx="33">
                  <c:v>PALERMO</c:v>
                </c:pt>
                <c:pt idx="34">
                  <c:v>PARQUE PATRICIOS</c:v>
                </c:pt>
                <c:pt idx="35">
                  <c:v>VILLA LURO</c:v>
                </c:pt>
                <c:pt idx="36">
                  <c:v>VILLA CRESPO</c:v>
                </c:pt>
                <c:pt idx="37">
                  <c:v>MATADEROS</c:v>
                </c:pt>
                <c:pt idx="38">
                  <c:v>BOEDO</c:v>
                </c:pt>
                <c:pt idx="39">
                  <c:v>VILLA URQUIZA</c:v>
                </c:pt>
                <c:pt idx="40">
                  <c:v>SAN NICOLAS</c:v>
                </c:pt>
                <c:pt idx="41">
                  <c:v>BARRACAS</c:v>
                </c:pt>
                <c:pt idx="42">
                  <c:v>RECOLETA</c:v>
                </c:pt>
                <c:pt idx="43">
                  <c:v>CABALLITO</c:v>
                </c:pt>
                <c:pt idx="44">
                  <c:v>SAAVEDRA</c:v>
                </c:pt>
                <c:pt idx="45">
                  <c:v>BELGRANO</c:v>
                </c:pt>
                <c:pt idx="46">
                  <c:v>SAN TELMO</c:v>
                </c:pt>
                <c:pt idx="47">
                  <c:v>PUERTO MADERO</c:v>
                </c:pt>
              </c:strCache>
            </c:strRef>
          </c:cat>
          <c:val>
            <c:numRef>
              <c:f>BarrioCheatRates!$O$2:$O$49</c:f>
              <c:numCache>
                <c:formatCode>General</c:formatCode>
                <c:ptCount val="48"/>
                <c:pt idx="0">
                  <c:v>10.720941554383909</c:v>
                </c:pt>
                <c:pt idx="1">
                  <c:v>13.02488859597735</c:v>
                </c:pt>
                <c:pt idx="2">
                  <c:v>18.042661941027141</c:v>
                </c:pt>
                <c:pt idx="3">
                  <c:v>17.500196719390743</c:v>
                </c:pt>
                <c:pt idx="4">
                  <c:v>15.647388732669402</c:v>
                </c:pt>
                <c:pt idx="5">
                  <c:v>25.693168931849247</c:v>
                </c:pt>
                <c:pt idx="6">
                  <c:v>22.761234973637958</c:v>
                </c:pt>
                <c:pt idx="7">
                  <c:v>18.85686813122437</c:v>
                </c:pt>
                <c:pt idx="8">
                  <c:v>18.536322554188637</c:v>
                </c:pt>
                <c:pt idx="9">
                  <c:v>16.500730384690492</c:v>
                </c:pt>
                <c:pt idx="10">
                  <c:v>31.36288691661785</c:v>
                </c:pt>
                <c:pt idx="11">
                  <c:v>35.553223393868386</c:v>
                </c:pt>
                <c:pt idx="12">
                  <c:v>93.56371269283342</c:v>
                </c:pt>
                <c:pt idx="13">
                  <c:v>23.948741183362625</c:v>
                </c:pt>
                <c:pt idx="14">
                  <c:v>12.248361218512009</c:v>
                </c:pt>
                <c:pt idx="15">
                  <c:v>6.8037821909783247</c:v>
                </c:pt>
                <c:pt idx="16">
                  <c:v>19.500603632103104</c:v>
                </c:pt>
                <c:pt idx="17">
                  <c:v>35.857798515914858</c:v>
                </c:pt>
                <c:pt idx="18">
                  <c:v>18.729919781292715</c:v>
                </c:pt>
                <c:pt idx="19">
                  <c:v>14.684631907830504</c:v>
                </c:pt>
                <c:pt idx="20">
                  <c:v>16.203502167545398</c:v>
                </c:pt>
                <c:pt idx="21">
                  <c:v>17.567839406365941</c:v>
                </c:pt>
                <c:pt idx="22">
                  <c:v>37.715412028900609</c:v>
                </c:pt>
                <c:pt idx="23">
                  <c:v>19.628155633665301</c:v>
                </c:pt>
                <c:pt idx="24">
                  <c:v>15.785707576645185</c:v>
                </c:pt>
                <c:pt idx="25">
                  <c:v>31.276308142940835</c:v>
                </c:pt>
                <c:pt idx="26">
                  <c:v>23.260045850419843</c:v>
                </c:pt>
                <c:pt idx="27">
                  <c:v>21.874939875024406</c:v>
                </c:pt>
                <c:pt idx="28">
                  <c:v>16.146465924624096</c:v>
                </c:pt>
                <c:pt idx="29">
                  <c:v>7.2766926576840456</c:v>
                </c:pt>
                <c:pt idx="30">
                  <c:v>33.144720542862729</c:v>
                </c:pt>
                <c:pt idx="31">
                  <c:v>18.723933782464364</c:v>
                </c:pt>
                <c:pt idx="32">
                  <c:v>25.606051474321422</c:v>
                </c:pt>
                <c:pt idx="33">
                  <c:v>85.039698262058195</c:v>
                </c:pt>
                <c:pt idx="34">
                  <c:v>19.712371118922086</c:v>
                </c:pt>
                <c:pt idx="35">
                  <c:v>14.719429037297404</c:v>
                </c:pt>
                <c:pt idx="36">
                  <c:v>33.904667760203083</c:v>
                </c:pt>
                <c:pt idx="37">
                  <c:v>11.873870806483108</c:v>
                </c:pt>
                <c:pt idx="38">
                  <c:v>16.153270806483107</c:v>
                </c:pt>
                <c:pt idx="39">
                  <c:v>25.415683792228076</c:v>
                </c:pt>
                <c:pt idx="40">
                  <c:v>99.829759304823284</c:v>
                </c:pt>
                <c:pt idx="41">
                  <c:v>18.594252743604763</c:v>
                </c:pt>
                <c:pt idx="42">
                  <c:v>68.872210056629569</c:v>
                </c:pt>
                <c:pt idx="43">
                  <c:v>29.483428236672527</c:v>
                </c:pt>
                <c:pt idx="44">
                  <c:v>27.176640988088263</c:v>
                </c:pt>
                <c:pt idx="45">
                  <c:v>41.572157000585818</c:v>
                </c:pt>
                <c:pt idx="46">
                  <c:v>31.855589611404021</c:v>
                </c:pt>
                <c:pt idx="47">
                  <c:v>72.922999257957429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287-4881-B3B7-783D0028C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371656"/>
        <c:axId val="68538280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BarrioCheatRates!$G$1</c15:sqref>
                        </c15:formulaRef>
                      </c:ext>
                    </c:extLst>
                    <c:strCache>
                      <c:ptCount val="1"/>
                      <c:pt idx="0">
                        <c:v>Rent Percent</c:v>
                      </c:pt>
                    </c:strCache>
                  </c:strRef>
                </c:tx>
                <c:spPr>
                  <a:ln w="571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BarrioCheatRates!$A$2:$A$49</c15:sqref>
                        </c15:formulaRef>
                      </c:ext>
                    </c:extLst>
                    <c:strCache>
                      <c:ptCount val="48"/>
                      <c:pt idx="0">
                        <c:v>VILLA RIACHUELO</c:v>
                      </c:pt>
                      <c:pt idx="1">
                        <c:v>NUEVA POMPEYA</c:v>
                      </c:pt>
                      <c:pt idx="2">
                        <c:v>VELEZ SARSFIELD</c:v>
                      </c:pt>
                      <c:pt idx="3">
                        <c:v>AGRONOMIA</c:v>
                      </c:pt>
                      <c:pt idx="4">
                        <c:v>PARQUE AVELLANEDA</c:v>
                      </c:pt>
                      <c:pt idx="5">
                        <c:v>PARQUE CHAS</c:v>
                      </c:pt>
                      <c:pt idx="6">
                        <c:v>VILLA ORTUZAR</c:v>
                      </c:pt>
                      <c:pt idx="7">
                        <c:v>VILLA SANTA RITA</c:v>
                      </c:pt>
                      <c:pt idx="8">
                        <c:v>VILLA GRAL. MITRE</c:v>
                      </c:pt>
                      <c:pt idx="9">
                        <c:v>MONTE CASTRO</c:v>
                      </c:pt>
                      <c:pt idx="10">
                        <c:v>CHACARITA</c:v>
                      </c:pt>
                      <c:pt idx="11">
                        <c:v>COLEGIALES</c:v>
                      </c:pt>
                      <c:pt idx="12">
                        <c:v>RETIRO</c:v>
                      </c:pt>
                      <c:pt idx="13">
                        <c:v>CONSTITUCION</c:v>
                      </c:pt>
                      <c:pt idx="14">
                        <c:v>VILLA REAL</c:v>
                      </c:pt>
                      <c:pt idx="15">
                        <c:v>VILLA SOLDATI</c:v>
                      </c:pt>
                      <c:pt idx="16">
                        <c:v>COGHLAN</c:v>
                      </c:pt>
                      <c:pt idx="17">
                        <c:v>MONSERRAT</c:v>
                      </c:pt>
                      <c:pt idx="18">
                        <c:v>PARQUE CHACABUCO</c:v>
                      </c:pt>
                      <c:pt idx="19">
                        <c:v>PATERNAL</c:v>
                      </c:pt>
                      <c:pt idx="20">
                        <c:v>LINIERS</c:v>
                      </c:pt>
                      <c:pt idx="21">
                        <c:v>VERSALLES</c:v>
                      </c:pt>
                      <c:pt idx="22">
                        <c:v>NUÃ‘EZ</c:v>
                      </c:pt>
                      <c:pt idx="23">
                        <c:v>FLORESTA</c:v>
                      </c:pt>
                      <c:pt idx="24">
                        <c:v>BOCA</c:v>
                      </c:pt>
                      <c:pt idx="25">
                        <c:v>ALMAGRO</c:v>
                      </c:pt>
                      <c:pt idx="26">
                        <c:v>SAN CRISTOBAL</c:v>
                      </c:pt>
                      <c:pt idx="27">
                        <c:v>VILLA DEL PARQUE</c:v>
                      </c:pt>
                      <c:pt idx="28">
                        <c:v>VILLA PUEYRREDON</c:v>
                      </c:pt>
                      <c:pt idx="29">
                        <c:v>VILLA LUGANO</c:v>
                      </c:pt>
                      <c:pt idx="30">
                        <c:v>BALVANERA</c:v>
                      </c:pt>
                      <c:pt idx="31">
                        <c:v>VILLA DEVOTO</c:v>
                      </c:pt>
                      <c:pt idx="32">
                        <c:v>FLORES</c:v>
                      </c:pt>
                      <c:pt idx="33">
                        <c:v>PALERMO</c:v>
                      </c:pt>
                      <c:pt idx="34">
                        <c:v>PARQUE PATRICIOS</c:v>
                      </c:pt>
                      <c:pt idx="35">
                        <c:v>VILLA LURO</c:v>
                      </c:pt>
                      <c:pt idx="36">
                        <c:v>VILLA CRESPO</c:v>
                      </c:pt>
                      <c:pt idx="37">
                        <c:v>MATADEROS</c:v>
                      </c:pt>
                      <c:pt idx="38">
                        <c:v>BOEDO</c:v>
                      </c:pt>
                      <c:pt idx="39">
                        <c:v>VILLA URQUIZA</c:v>
                      </c:pt>
                      <c:pt idx="40">
                        <c:v>SAN NICOLAS</c:v>
                      </c:pt>
                      <c:pt idx="41">
                        <c:v>BARRACAS</c:v>
                      </c:pt>
                      <c:pt idx="42">
                        <c:v>RECOLETA</c:v>
                      </c:pt>
                      <c:pt idx="43">
                        <c:v>CABALLITO</c:v>
                      </c:pt>
                      <c:pt idx="44">
                        <c:v>SAAVEDRA</c:v>
                      </c:pt>
                      <c:pt idx="45">
                        <c:v>BELGRANO</c:v>
                      </c:pt>
                      <c:pt idx="46">
                        <c:v>SAN TELMO</c:v>
                      </c:pt>
                      <c:pt idx="47">
                        <c:v>PUERTO MADERO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BarrioCheatRates!$G$2:$G$49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21.398057999999999</c:v>
                      </c:pt>
                      <c:pt idx="1">
                        <c:v>31.234089999999998</c:v>
                      </c:pt>
                      <c:pt idx="2">
                        <c:v>24.670341000000001</c:v>
                      </c:pt>
                      <c:pt idx="3">
                        <c:v>20.937313</c:v>
                      </c:pt>
                      <c:pt idx="4">
                        <c:v>24.320833</c:v>
                      </c:pt>
                      <c:pt idx="5">
                        <c:v>23.745571000000002</c:v>
                      </c:pt>
                      <c:pt idx="6">
                        <c:v>25.893837999999999</c:v>
                      </c:pt>
                      <c:pt idx="7">
                        <c:v>25.059249999999999</c:v>
                      </c:pt>
                      <c:pt idx="8">
                        <c:v>28.228345999999998</c:v>
                      </c:pt>
                      <c:pt idx="9">
                        <c:v>23.066105</c:v>
                      </c:pt>
                      <c:pt idx="10">
                        <c:v>31.739561999999999</c:v>
                      </c:pt>
                      <c:pt idx="11">
                        <c:v>27.654171000000002</c:v>
                      </c:pt>
                      <c:pt idx="12">
                        <c:v>33.513392000000003</c:v>
                      </c:pt>
                      <c:pt idx="13">
                        <c:v>47.493887000000001</c:v>
                      </c:pt>
                      <c:pt idx="14">
                        <c:v>20.015228</c:v>
                      </c:pt>
                      <c:pt idx="15">
                        <c:v>19.397590000000001</c:v>
                      </c:pt>
                      <c:pt idx="16">
                        <c:v>25.067518</c:v>
                      </c:pt>
                      <c:pt idx="17">
                        <c:v>46.647708999999999</c:v>
                      </c:pt>
                      <c:pt idx="18">
                        <c:v>24.613789000000001</c:v>
                      </c:pt>
                      <c:pt idx="19">
                        <c:v>31.671738999999999</c:v>
                      </c:pt>
                      <c:pt idx="20">
                        <c:v>25.649782999999999</c:v>
                      </c:pt>
                      <c:pt idx="21">
                        <c:v>17.566037000000001</c:v>
                      </c:pt>
                      <c:pt idx="22">
                        <c:v>27.23695</c:v>
                      </c:pt>
                      <c:pt idx="23">
                        <c:v>30.99916</c:v>
                      </c:pt>
                      <c:pt idx="24">
                        <c:v>32.26529</c:v>
                      </c:pt>
                      <c:pt idx="25">
                        <c:v>35.368459999999999</c:v>
                      </c:pt>
                      <c:pt idx="26">
                        <c:v>36.207042000000001</c:v>
                      </c:pt>
                      <c:pt idx="27">
                        <c:v>23.754847999999999</c:v>
                      </c:pt>
                      <c:pt idx="28">
                        <c:v>21.509456</c:v>
                      </c:pt>
                      <c:pt idx="29">
                        <c:v>21.507992000000002</c:v>
                      </c:pt>
                      <c:pt idx="30">
                        <c:v>42.441696</c:v>
                      </c:pt>
                      <c:pt idx="31">
                        <c:v>18.391380000000002</c:v>
                      </c:pt>
                      <c:pt idx="32">
                        <c:v>27.314952000000002</c:v>
                      </c:pt>
                      <c:pt idx="33">
                        <c:v>31.041032999999999</c:v>
                      </c:pt>
                      <c:pt idx="34">
                        <c:v>32.528402999999997</c:v>
                      </c:pt>
                      <c:pt idx="35">
                        <c:v>22.831873000000002</c:v>
                      </c:pt>
                      <c:pt idx="36">
                        <c:v>30.818290999999999</c:v>
                      </c:pt>
                      <c:pt idx="37">
                        <c:v>24.041315999999998</c:v>
                      </c:pt>
                      <c:pt idx="38">
                        <c:v>33.235607000000002</c:v>
                      </c:pt>
                      <c:pt idx="39">
                        <c:v>24.857506999999998</c:v>
                      </c:pt>
                      <c:pt idx="40">
                        <c:v>39.675624999999997</c:v>
                      </c:pt>
                      <c:pt idx="41">
                        <c:v>31.517524999999999</c:v>
                      </c:pt>
                      <c:pt idx="42">
                        <c:v>31.325572999999999</c:v>
                      </c:pt>
                      <c:pt idx="43">
                        <c:v>26.811754000000001</c:v>
                      </c:pt>
                      <c:pt idx="44">
                        <c:v>22.401695</c:v>
                      </c:pt>
                      <c:pt idx="45">
                        <c:v>25.229789</c:v>
                      </c:pt>
                      <c:pt idx="46">
                        <c:v>34.713659999999997</c:v>
                      </c:pt>
                      <c:pt idx="47">
                        <c:v>30.013625999999999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9287-4881-B3B7-783D0028C4E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BarrioCheatRates!$H$1</c15:sqref>
                        </c15:formulaRef>
                      </c:ext>
                    </c:extLst>
                    <c:strCache>
                      <c:ptCount val="1"/>
                      <c:pt idx="0">
                        <c:v>immigration Percent</c:v>
                      </c:pt>
                    </c:strCache>
                  </c:strRef>
                </c:tx>
                <c:spPr>
                  <a:ln w="57150" cap="rnd">
                    <a:solidFill>
                      <a:srgbClr val="CC00CC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BarrioCheatRates!$A$2:$A$49</c15:sqref>
                        </c15:formulaRef>
                      </c:ext>
                    </c:extLst>
                    <c:strCache>
                      <c:ptCount val="48"/>
                      <c:pt idx="0">
                        <c:v>VILLA RIACHUELO</c:v>
                      </c:pt>
                      <c:pt idx="1">
                        <c:v>NUEVA POMPEYA</c:v>
                      </c:pt>
                      <c:pt idx="2">
                        <c:v>VELEZ SARSFIELD</c:v>
                      </c:pt>
                      <c:pt idx="3">
                        <c:v>AGRONOMIA</c:v>
                      </c:pt>
                      <c:pt idx="4">
                        <c:v>PARQUE AVELLANEDA</c:v>
                      </c:pt>
                      <c:pt idx="5">
                        <c:v>PARQUE CHAS</c:v>
                      </c:pt>
                      <c:pt idx="6">
                        <c:v>VILLA ORTUZAR</c:v>
                      </c:pt>
                      <c:pt idx="7">
                        <c:v>VILLA SANTA RITA</c:v>
                      </c:pt>
                      <c:pt idx="8">
                        <c:v>VILLA GRAL. MITRE</c:v>
                      </c:pt>
                      <c:pt idx="9">
                        <c:v>MONTE CASTRO</c:v>
                      </c:pt>
                      <c:pt idx="10">
                        <c:v>CHACARITA</c:v>
                      </c:pt>
                      <c:pt idx="11">
                        <c:v>COLEGIALES</c:v>
                      </c:pt>
                      <c:pt idx="12">
                        <c:v>RETIRO</c:v>
                      </c:pt>
                      <c:pt idx="13">
                        <c:v>CONSTITUCION</c:v>
                      </c:pt>
                      <c:pt idx="14">
                        <c:v>VILLA REAL</c:v>
                      </c:pt>
                      <c:pt idx="15">
                        <c:v>VILLA SOLDATI</c:v>
                      </c:pt>
                      <c:pt idx="16">
                        <c:v>COGHLAN</c:v>
                      </c:pt>
                      <c:pt idx="17">
                        <c:v>MONSERRAT</c:v>
                      </c:pt>
                      <c:pt idx="18">
                        <c:v>PARQUE CHACABUCO</c:v>
                      </c:pt>
                      <c:pt idx="19">
                        <c:v>PATERNAL</c:v>
                      </c:pt>
                      <c:pt idx="20">
                        <c:v>LINIERS</c:v>
                      </c:pt>
                      <c:pt idx="21">
                        <c:v>VERSALLES</c:v>
                      </c:pt>
                      <c:pt idx="22">
                        <c:v>NUÃ‘EZ</c:v>
                      </c:pt>
                      <c:pt idx="23">
                        <c:v>FLORESTA</c:v>
                      </c:pt>
                      <c:pt idx="24">
                        <c:v>BOCA</c:v>
                      </c:pt>
                      <c:pt idx="25">
                        <c:v>ALMAGRO</c:v>
                      </c:pt>
                      <c:pt idx="26">
                        <c:v>SAN CRISTOBAL</c:v>
                      </c:pt>
                      <c:pt idx="27">
                        <c:v>VILLA DEL PARQUE</c:v>
                      </c:pt>
                      <c:pt idx="28">
                        <c:v>VILLA PUEYRREDON</c:v>
                      </c:pt>
                      <c:pt idx="29">
                        <c:v>VILLA LUGANO</c:v>
                      </c:pt>
                      <c:pt idx="30">
                        <c:v>BALVANERA</c:v>
                      </c:pt>
                      <c:pt idx="31">
                        <c:v>VILLA DEVOTO</c:v>
                      </c:pt>
                      <c:pt idx="32">
                        <c:v>FLORES</c:v>
                      </c:pt>
                      <c:pt idx="33">
                        <c:v>PALERMO</c:v>
                      </c:pt>
                      <c:pt idx="34">
                        <c:v>PARQUE PATRICIOS</c:v>
                      </c:pt>
                      <c:pt idx="35">
                        <c:v>VILLA LURO</c:v>
                      </c:pt>
                      <c:pt idx="36">
                        <c:v>VILLA CRESPO</c:v>
                      </c:pt>
                      <c:pt idx="37">
                        <c:v>MATADEROS</c:v>
                      </c:pt>
                      <c:pt idx="38">
                        <c:v>BOEDO</c:v>
                      </c:pt>
                      <c:pt idx="39">
                        <c:v>VILLA URQUIZA</c:v>
                      </c:pt>
                      <c:pt idx="40">
                        <c:v>SAN NICOLAS</c:v>
                      </c:pt>
                      <c:pt idx="41">
                        <c:v>BARRACAS</c:v>
                      </c:pt>
                      <c:pt idx="42">
                        <c:v>RECOLETA</c:v>
                      </c:pt>
                      <c:pt idx="43">
                        <c:v>CABALLITO</c:v>
                      </c:pt>
                      <c:pt idx="44">
                        <c:v>SAAVEDRA</c:v>
                      </c:pt>
                      <c:pt idx="45">
                        <c:v>BELGRANO</c:v>
                      </c:pt>
                      <c:pt idx="46">
                        <c:v>SAN TELMO</c:v>
                      </c:pt>
                      <c:pt idx="47">
                        <c:v>PUERTO MADERO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BarrioCheatRates!$H$2:$H$49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13.262135000000001</c:v>
                      </c:pt>
                      <c:pt idx="1">
                        <c:v>16.886362999999999</c:v>
                      </c:pt>
                      <c:pt idx="2">
                        <c:v>11.413449999999999</c:v>
                      </c:pt>
                      <c:pt idx="3">
                        <c:v>6.8119399999999999</c:v>
                      </c:pt>
                      <c:pt idx="4">
                        <c:v>17.123611</c:v>
                      </c:pt>
                      <c:pt idx="5">
                        <c:v>9.3091779999999993</c:v>
                      </c:pt>
                      <c:pt idx="6">
                        <c:v>9.0312789999999996</c:v>
                      </c:pt>
                      <c:pt idx="7">
                        <c:v>11.349455000000001</c:v>
                      </c:pt>
                      <c:pt idx="8">
                        <c:v>11.416338</c:v>
                      </c:pt>
                      <c:pt idx="9">
                        <c:v>9.1141819999999996</c:v>
                      </c:pt>
                      <c:pt idx="10">
                        <c:v>11.774022</c:v>
                      </c:pt>
                      <c:pt idx="11">
                        <c:v>7.6351630000000004</c:v>
                      </c:pt>
                      <c:pt idx="12">
                        <c:v>16.446833999999999</c:v>
                      </c:pt>
                      <c:pt idx="13">
                        <c:v>17.468826</c:v>
                      </c:pt>
                      <c:pt idx="14">
                        <c:v>8.588832</c:v>
                      </c:pt>
                      <c:pt idx="15">
                        <c:v>23.385542000000001</c:v>
                      </c:pt>
                      <c:pt idx="16">
                        <c:v>7.3850360000000004</c:v>
                      </c:pt>
                      <c:pt idx="17">
                        <c:v>16.557251000000001</c:v>
                      </c:pt>
                      <c:pt idx="18">
                        <c:v>12.497197</c:v>
                      </c:pt>
                      <c:pt idx="19">
                        <c:v>13.304347</c:v>
                      </c:pt>
                      <c:pt idx="20">
                        <c:v>10.786905000000001</c:v>
                      </c:pt>
                      <c:pt idx="21">
                        <c:v>7.2905660000000001</c:v>
                      </c:pt>
                      <c:pt idx="22">
                        <c:v>7.579326</c:v>
                      </c:pt>
                      <c:pt idx="23">
                        <c:v>16.979848</c:v>
                      </c:pt>
                      <c:pt idx="24">
                        <c:v>11.750764</c:v>
                      </c:pt>
                      <c:pt idx="25">
                        <c:v>10.80204</c:v>
                      </c:pt>
                      <c:pt idx="26">
                        <c:v>14.880281</c:v>
                      </c:pt>
                      <c:pt idx="27">
                        <c:v>6.4041889999999997</c:v>
                      </c:pt>
                      <c:pt idx="28">
                        <c:v>7.1122930000000002</c:v>
                      </c:pt>
                      <c:pt idx="29">
                        <c:v>16.925398999999999</c:v>
                      </c:pt>
                      <c:pt idx="30">
                        <c:v>17.021781000000001</c:v>
                      </c:pt>
                      <c:pt idx="31">
                        <c:v>6.9266160000000001</c:v>
                      </c:pt>
                      <c:pt idx="32">
                        <c:v>12.144220000000001</c:v>
                      </c:pt>
                      <c:pt idx="33">
                        <c:v>10.449595</c:v>
                      </c:pt>
                      <c:pt idx="34">
                        <c:v>13.502679000000001</c:v>
                      </c:pt>
                      <c:pt idx="35">
                        <c:v>9.8117330000000003</c:v>
                      </c:pt>
                      <c:pt idx="36">
                        <c:v>10.549939</c:v>
                      </c:pt>
                      <c:pt idx="37">
                        <c:v>12.786414000000001</c:v>
                      </c:pt>
                      <c:pt idx="38">
                        <c:v>11.290759</c:v>
                      </c:pt>
                      <c:pt idx="39">
                        <c:v>7.1735879999999996</c:v>
                      </c:pt>
                      <c:pt idx="40">
                        <c:v>17.495366000000001</c:v>
                      </c:pt>
                      <c:pt idx="41">
                        <c:v>10.672164</c:v>
                      </c:pt>
                      <c:pt idx="42">
                        <c:v>8.8006720000000005</c:v>
                      </c:pt>
                      <c:pt idx="43">
                        <c:v>7.707935</c:v>
                      </c:pt>
                      <c:pt idx="44">
                        <c:v>8.1699629999999992</c:v>
                      </c:pt>
                      <c:pt idx="45">
                        <c:v>8.6186319999999998</c:v>
                      </c:pt>
                      <c:pt idx="46">
                        <c:v>12.668449000000001</c:v>
                      </c:pt>
                      <c:pt idx="47">
                        <c:v>29.577567999999999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E-9287-4881-B3B7-783D0028C4E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BarrioCheatRates!$L$1</c15:sqref>
                        </c15:formulaRef>
                      </c:ext>
                    </c:extLst>
                    <c:strCache>
                      <c:ptCount val="1"/>
                      <c:pt idx="0">
                        <c:v>Uninhabited Percent</c:v>
                      </c:pt>
                    </c:strCache>
                  </c:strRef>
                </c:tx>
                <c:spPr>
                  <a:ln w="57150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BarrioCheatRates!$A$2:$A$49</c15:sqref>
                        </c15:formulaRef>
                      </c:ext>
                    </c:extLst>
                    <c:strCache>
                      <c:ptCount val="48"/>
                      <c:pt idx="0">
                        <c:v>VILLA RIACHUELO</c:v>
                      </c:pt>
                      <c:pt idx="1">
                        <c:v>NUEVA POMPEYA</c:v>
                      </c:pt>
                      <c:pt idx="2">
                        <c:v>VELEZ SARSFIELD</c:v>
                      </c:pt>
                      <c:pt idx="3">
                        <c:v>AGRONOMIA</c:v>
                      </c:pt>
                      <c:pt idx="4">
                        <c:v>PARQUE AVELLANEDA</c:v>
                      </c:pt>
                      <c:pt idx="5">
                        <c:v>PARQUE CHAS</c:v>
                      </c:pt>
                      <c:pt idx="6">
                        <c:v>VILLA ORTUZAR</c:v>
                      </c:pt>
                      <c:pt idx="7">
                        <c:v>VILLA SANTA RITA</c:v>
                      </c:pt>
                      <c:pt idx="8">
                        <c:v>VILLA GRAL. MITRE</c:v>
                      </c:pt>
                      <c:pt idx="9">
                        <c:v>MONTE CASTRO</c:v>
                      </c:pt>
                      <c:pt idx="10">
                        <c:v>CHACARITA</c:v>
                      </c:pt>
                      <c:pt idx="11">
                        <c:v>COLEGIALES</c:v>
                      </c:pt>
                      <c:pt idx="12">
                        <c:v>RETIRO</c:v>
                      </c:pt>
                      <c:pt idx="13">
                        <c:v>CONSTITUCION</c:v>
                      </c:pt>
                      <c:pt idx="14">
                        <c:v>VILLA REAL</c:v>
                      </c:pt>
                      <c:pt idx="15">
                        <c:v>VILLA SOLDATI</c:v>
                      </c:pt>
                      <c:pt idx="16">
                        <c:v>COGHLAN</c:v>
                      </c:pt>
                      <c:pt idx="17">
                        <c:v>MONSERRAT</c:v>
                      </c:pt>
                      <c:pt idx="18">
                        <c:v>PARQUE CHACABUCO</c:v>
                      </c:pt>
                      <c:pt idx="19">
                        <c:v>PATERNAL</c:v>
                      </c:pt>
                      <c:pt idx="20">
                        <c:v>LINIERS</c:v>
                      </c:pt>
                      <c:pt idx="21">
                        <c:v>VERSALLES</c:v>
                      </c:pt>
                      <c:pt idx="22">
                        <c:v>NUÃ‘EZ</c:v>
                      </c:pt>
                      <c:pt idx="23">
                        <c:v>FLORESTA</c:v>
                      </c:pt>
                      <c:pt idx="24">
                        <c:v>BOCA</c:v>
                      </c:pt>
                      <c:pt idx="25">
                        <c:v>ALMAGRO</c:v>
                      </c:pt>
                      <c:pt idx="26">
                        <c:v>SAN CRISTOBAL</c:v>
                      </c:pt>
                      <c:pt idx="27">
                        <c:v>VILLA DEL PARQUE</c:v>
                      </c:pt>
                      <c:pt idx="28">
                        <c:v>VILLA PUEYRREDON</c:v>
                      </c:pt>
                      <c:pt idx="29">
                        <c:v>VILLA LUGANO</c:v>
                      </c:pt>
                      <c:pt idx="30">
                        <c:v>BALVANERA</c:v>
                      </c:pt>
                      <c:pt idx="31">
                        <c:v>VILLA DEVOTO</c:v>
                      </c:pt>
                      <c:pt idx="32">
                        <c:v>FLORES</c:v>
                      </c:pt>
                      <c:pt idx="33">
                        <c:v>PALERMO</c:v>
                      </c:pt>
                      <c:pt idx="34">
                        <c:v>PARQUE PATRICIOS</c:v>
                      </c:pt>
                      <c:pt idx="35">
                        <c:v>VILLA LURO</c:v>
                      </c:pt>
                      <c:pt idx="36">
                        <c:v>VILLA CRESPO</c:v>
                      </c:pt>
                      <c:pt idx="37">
                        <c:v>MATADEROS</c:v>
                      </c:pt>
                      <c:pt idx="38">
                        <c:v>BOEDO</c:v>
                      </c:pt>
                      <c:pt idx="39">
                        <c:v>VILLA URQUIZA</c:v>
                      </c:pt>
                      <c:pt idx="40">
                        <c:v>SAN NICOLAS</c:v>
                      </c:pt>
                      <c:pt idx="41">
                        <c:v>BARRACAS</c:v>
                      </c:pt>
                      <c:pt idx="42">
                        <c:v>RECOLETA</c:v>
                      </c:pt>
                      <c:pt idx="43">
                        <c:v>CABALLITO</c:v>
                      </c:pt>
                      <c:pt idx="44">
                        <c:v>SAAVEDRA</c:v>
                      </c:pt>
                      <c:pt idx="45">
                        <c:v>BELGRANO</c:v>
                      </c:pt>
                      <c:pt idx="46">
                        <c:v>SAN TELMO</c:v>
                      </c:pt>
                      <c:pt idx="47">
                        <c:v>PUERTO MADERO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BarrioCheatRates!$L$2:$L$49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2.5048539999999999</c:v>
                      </c:pt>
                      <c:pt idx="1">
                        <c:v>1.8454539999999999</c:v>
                      </c:pt>
                      <c:pt idx="2">
                        <c:v>2.6659310000000001</c:v>
                      </c:pt>
                      <c:pt idx="3">
                        <c:v>1.910447</c:v>
                      </c:pt>
                      <c:pt idx="4">
                        <c:v>2.0513880000000002</c:v>
                      </c:pt>
                      <c:pt idx="5">
                        <c:v>2.3816419999999998</c:v>
                      </c:pt>
                      <c:pt idx="6">
                        <c:v>2.5696680000000001</c:v>
                      </c:pt>
                      <c:pt idx="7">
                        <c:v>3.5175329999999998</c:v>
                      </c:pt>
                      <c:pt idx="8">
                        <c:v>2.7539370000000001</c:v>
                      </c:pt>
                      <c:pt idx="9">
                        <c:v>2.954326</c:v>
                      </c:pt>
                      <c:pt idx="10">
                        <c:v>2.7905890000000002</c:v>
                      </c:pt>
                      <c:pt idx="11">
                        <c:v>3.1832099999999999</c:v>
                      </c:pt>
                      <c:pt idx="12">
                        <c:v>8.6489440000000002</c:v>
                      </c:pt>
                      <c:pt idx="13">
                        <c:v>4.4352070000000001</c:v>
                      </c:pt>
                      <c:pt idx="14">
                        <c:v>2.0761419999999999</c:v>
                      </c:pt>
                      <c:pt idx="15">
                        <c:v>0.710843</c:v>
                      </c:pt>
                      <c:pt idx="16">
                        <c:v>3.0182479999999998</c:v>
                      </c:pt>
                      <c:pt idx="17">
                        <c:v>4.483206</c:v>
                      </c:pt>
                      <c:pt idx="18">
                        <c:v>2.049887</c:v>
                      </c:pt>
                      <c:pt idx="19">
                        <c:v>2.7934779999999999</c:v>
                      </c:pt>
                      <c:pt idx="20">
                        <c:v>3.7158730000000002</c:v>
                      </c:pt>
                      <c:pt idx="21">
                        <c:v>2.4490560000000001</c:v>
                      </c:pt>
                      <c:pt idx="22">
                        <c:v>5.3334469999999996</c:v>
                      </c:pt>
                      <c:pt idx="23">
                        <c:v>2.8992439999999999</c:v>
                      </c:pt>
                      <c:pt idx="24">
                        <c:v>2.287461</c:v>
                      </c:pt>
                      <c:pt idx="25">
                        <c:v>3.4740250000000001</c:v>
                      </c:pt>
                      <c:pt idx="26">
                        <c:v>2.520187</c:v>
                      </c:pt>
                      <c:pt idx="27">
                        <c:v>3.2707519999999999</c:v>
                      </c:pt>
                      <c:pt idx="28">
                        <c:v>2.8144200000000001</c:v>
                      </c:pt>
                      <c:pt idx="29">
                        <c:v>2.0994670000000002</c:v>
                      </c:pt>
                      <c:pt idx="30">
                        <c:v>4.3070750000000002</c:v>
                      </c:pt>
                      <c:pt idx="31">
                        <c:v>3.0728010000000001</c:v>
                      </c:pt>
                      <c:pt idx="32">
                        <c:v>3.6924700000000001</c:v>
                      </c:pt>
                      <c:pt idx="33">
                        <c:v>5.5294270000000001</c:v>
                      </c:pt>
                      <c:pt idx="34">
                        <c:v>3.001071</c:v>
                      </c:pt>
                      <c:pt idx="35">
                        <c:v>3.5683009999999999</c:v>
                      </c:pt>
                      <c:pt idx="36">
                        <c:v>3.4194599999999999</c:v>
                      </c:pt>
                      <c:pt idx="37">
                        <c:v>1.962885</c:v>
                      </c:pt>
                      <c:pt idx="38">
                        <c:v>4.9690370000000001</c:v>
                      </c:pt>
                      <c:pt idx="39">
                        <c:v>4.3058569999999996</c:v>
                      </c:pt>
                      <c:pt idx="40">
                        <c:v>4.0681180000000001</c:v>
                      </c:pt>
                      <c:pt idx="41">
                        <c:v>2.830927</c:v>
                      </c:pt>
                      <c:pt idx="42">
                        <c:v>5.6389050000000003</c:v>
                      </c:pt>
                      <c:pt idx="43">
                        <c:v>4.1088899999999997</c:v>
                      </c:pt>
                      <c:pt idx="44">
                        <c:v>3.4937420000000001</c:v>
                      </c:pt>
                      <c:pt idx="45">
                        <c:v>3.7999719999999999</c:v>
                      </c:pt>
                      <c:pt idx="46">
                        <c:v>6.2523090000000003</c:v>
                      </c:pt>
                      <c:pt idx="47">
                        <c:v>14.498951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9287-4881-B3B7-783D0028C4E3}"/>
                  </c:ext>
                </c:extLst>
              </c15:ser>
            </c15:filteredLineSeries>
          </c:ext>
        </c:extLst>
      </c:lineChart>
      <c:catAx>
        <c:axId val="6853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82808"/>
        <c:crosses val="autoZero"/>
        <c:auto val="1"/>
        <c:lblAlgn val="ctr"/>
        <c:lblOffset val="100"/>
        <c:noMultiLvlLbl val="0"/>
      </c:catAx>
      <c:valAx>
        <c:axId val="68538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37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15552"/>
            <a:ext cx="13716000" cy="4074948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147645"/>
            <a:ext cx="13716000" cy="28259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3163"/>
            <a:ext cx="3943350" cy="9919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3163"/>
            <a:ext cx="11601450" cy="99191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918033"/>
            <a:ext cx="15773400" cy="486880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832897"/>
            <a:ext cx="15773400" cy="256038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4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15818"/>
            <a:ext cx="7772400" cy="74264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15818"/>
            <a:ext cx="7772400" cy="74264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23164"/>
            <a:ext cx="15773400" cy="22623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69263"/>
            <a:ext cx="7736681" cy="140618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275444"/>
            <a:ext cx="7736681" cy="62885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69263"/>
            <a:ext cx="7774782" cy="140618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275444"/>
            <a:ext cx="7774782" cy="62885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80309"/>
            <a:ext cx="5898356" cy="273108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85252"/>
            <a:ext cx="9258300" cy="8317879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511391"/>
            <a:ext cx="5898356" cy="650528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80309"/>
            <a:ext cx="5898356" cy="273108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85252"/>
            <a:ext cx="9258300" cy="8317879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511391"/>
            <a:ext cx="5898356" cy="650528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23164"/>
            <a:ext cx="15773400" cy="226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15818"/>
            <a:ext cx="15773400" cy="7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848466"/>
            <a:ext cx="411480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8294-B8BF-4590-B1EF-14077276AC74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848466"/>
            <a:ext cx="617220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848466"/>
            <a:ext cx="4114800" cy="623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EB80-16FA-49D9-BF41-175F29B0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7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080624"/>
              </p:ext>
            </p:extLst>
          </p:nvPr>
        </p:nvGraphicFramePr>
        <p:xfrm>
          <a:off x="647560" y="402147"/>
          <a:ext cx="16799548" cy="10875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50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32169"/>
              </p:ext>
            </p:extLst>
          </p:nvPr>
        </p:nvGraphicFramePr>
        <p:xfrm>
          <a:off x="304800" y="685799"/>
          <a:ext cx="17487900" cy="10620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85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296259"/>
              </p:ext>
            </p:extLst>
          </p:nvPr>
        </p:nvGraphicFramePr>
        <p:xfrm>
          <a:off x="482600" y="533400"/>
          <a:ext cx="17272000" cy="1088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994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89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Bahrami Bidoni, Zeynab</dc:creator>
  <cp:lastModifiedBy>Bahrami Bidoni, Zeynab</cp:lastModifiedBy>
  <cp:revision>4</cp:revision>
  <dcterms:created xsi:type="dcterms:W3CDTF">2019-04-21T23:57:38Z</dcterms:created>
  <dcterms:modified xsi:type="dcterms:W3CDTF">2019-04-22T00:29:02Z</dcterms:modified>
</cp:coreProperties>
</file>