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conectamos</a:t>
            </a:r>
            <a:r>
              <a:rPr lang="en-US" dirty="0" smtClean="0"/>
              <a:t> con </a:t>
            </a:r>
            <a:r>
              <a:rPr lang="en-US" dirty="0" err="1" smtClean="0"/>
              <a:t>vos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73" y="300531"/>
            <a:ext cx="2577778" cy="13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12" y="2203813"/>
            <a:ext cx="2914650" cy="1562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27618" y="5380672"/>
            <a:ext cx="2076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Ramiro</a:t>
            </a:r>
          </a:p>
          <a:p>
            <a:r>
              <a:rPr lang="en-US" dirty="0" smtClean="0"/>
              <a:t>Emiliano </a:t>
            </a:r>
            <a:r>
              <a:rPr lang="en-US" dirty="0" err="1" smtClean="0"/>
              <a:t>Claeta</a:t>
            </a:r>
            <a:endParaRPr lang="en-US" dirty="0" smtClean="0"/>
          </a:p>
          <a:p>
            <a:r>
              <a:rPr lang="en-US" dirty="0" smtClean="0"/>
              <a:t>Pablo </a:t>
            </a:r>
            <a:r>
              <a:rPr lang="en-US" dirty="0" err="1" smtClean="0"/>
              <a:t>Cantari</a:t>
            </a:r>
            <a:endParaRPr lang="en-US" dirty="0" smtClean="0"/>
          </a:p>
          <a:p>
            <a:r>
              <a:rPr lang="en-US" dirty="0" err="1" smtClean="0"/>
              <a:t>Matheus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Jesus Arcia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La </a:t>
            </a:r>
            <a:r>
              <a:rPr lang="es-ES" b="1" dirty="0"/>
              <a:t>Fundación Pescar Argentina </a:t>
            </a:r>
            <a:r>
              <a:rPr lang="es-ES" dirty="0"/>
              <a:t>es una organización de la sociedad civil sin fines de lucro cuyo objetivo principal es promover y ejecutar acciones orientadas al fortalecimiento del vínculo entre educación, juventud y empleo.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  para IOS &amp;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309" y="2133600"/>
            <a:ext cx="9362303" cy="377762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 smtClean="0"/>
              <a:t>	Ofrecemos </a:t>
            </a:r>
            <a:r>
              <a:rPr lang="es-ES" dirty="0"/>
              <a:t>una aplicación móvil que les permitirá una conexión directa (Fundación Pescar-Alumno) la cual maximizará la probabilidad de alcanzar la calidad de vida de dichos usuarios y con esto Ensenarlos a pescar y le darle la caña. Para esto nos trazamos los siguientes objetivos a satisfacer</a:t>
            </a:r>
            <a:r>
              <a:rPr lang="es-ES" dirty="0" smtClean="0"/>
              <a:t>: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r>
              <a:rPr lang="es-ES" dirty="0" smtClean="0"/>
              <a:t>Portabilidad </a:t>
            </a:r>
            <a:r>
              <a:rPr lang="es-ES" dirty="0"/>
              <a:t>del producto.</a:t>
            </a:r>
            <a:endParaRPr lang="en-US" dirty="0"/>
          </a:p>
          <a:p>
            <a:pPr lvl="0" algn="just"/>
            <a:r>
              <a:rPr lang="es-ES" dirty="0"/>
              <a:t>Disponibilidad del producto 24 Horas.</a:t>
            </a:r>
            <a:endParaRPr lang="en-US" dirty="0"/>
          </a:p>
          <a:p>
            <a:pPr lvl="0" algn="just"/>
            <a:r>
              <a:rPr lang="es-ES" dirty="0"/>
              <a:t>Comunicación constante. (Notificación de Eventos de la fundación pescar)</a:t>
            </a:r>
            <a:endParaRPr lang="en-US" dirty="0"/>
          </a:p>
          <a:p>
            <a:pPr lvl="0" algn="just"/>
            <a:r>
              <a:rPr lang="es-ES" dirty="0"/>
              <a:t>Estimulación al logro del </a:t>
            </a:r>
            <a:r>
              <a:rPr lang="es-ES" dirty="0" smtClean="0"/>
              <a:t>objetivo: </a:t>
            </a:r>
            <a:r>
              <a:rPr lang="es-ES" dirty="0"/>
              <a:t>La evolución del ser Humano. (Evolución grafica- Motivacional)</a:t>
            </a:r>
            <a:endParaRPr lang="en-US" dirty="0"/>
          </a:p>
          <a:p>
            <a:pPr lvl="0" algn="just"/>
            <a:r>
              <a:rPr lang="es-ES" dirty="0"/>
              <a:t>Ofrecerles notificaciones de oportunidades educativas tras convenios establecidos Fundación Pescar- Empresas. (Evolución Educativa)</a:t>
            </a:r>
            <a:endParaRPr lang="en-US" dirty="0"/>
          </a:p>
          <a:p>
            <a:pPr lvl="0" algn="just"/>
            <a:r>
              <a:rPr lang="es-ES" dirty="0"/>
              <a:t>Ofrecerles notificaciones de oportunidades de empleo tras convenios establecidos Fundación Pescar- Empresas. 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594" y="2834640"/>
            <a:ext cx="3406503" cy="2266873"/>
          </a:xfrm>
        </p:spPr>
      </p:pic>
    </p:spTree>
    <p:extLst>
      <p:ext uri="{BB962C8B-B14F-4D97-AF65-F5344CB8AC3E}">
        <p14:creationId xmlns:p14="http://schemas.microsoft.com/office/powerpoint/2010/main" val="9554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438</TotalTime>
  <Words>53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Team 8</vt:lpstr>
      <vt:lpstr>Cliente </vt:lpstr>
      <vt:lpstr>Producto App  para IOS &amp; Android</vt:lpstr>
      <vt:lpstr>Preguntas</vt:lpstr>
    </vt:vector>
  </TitlesOfParts>
  <Company>Comsale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</dc:title>
  <dc:creator>Jesus Arcia</dc:creator>
  <cp:lastModifiedBy>Jesus Arcia</cp:lastModifiedBy>
  <cp:revision>8</cp:revision>
  <dcterms:created xsi:type="dcterms:W3CDTF">2018-05-26T03:41:57Z</dcterms:created>
  <dcterms:modified xsi:type="dcterms:W3CDTF">2018-05-26T11:00:33Z</dcterms:modified>
</cp:coreProperties>
</file>