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veat"/>
      <p:regular r:id="rId10"/>
      <p:bold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-bold.fntdata"/><Relationship Id="rId10" Type="http://schemas.openxmlformats.org/officeDocument/2006/relationships/font" Target="fonts/Caveat-regular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251520" y="244634"/>
            <a:ext cx="8640960" cy="760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2" type="body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2513399" y="440464"/>
            <a:ext cx="4113169" cy="4119780"/>
            <a:chOff x="-2072575" y="659659"/>
            <a:chExt cx="5509200" cy="5509200"/>
          </a:xfrm>
        </p:grpSpPr>
        <p:sp>
          <p:nvSpPr>
            <p:cNvPr id="21" name="Shape 21"/>
            <p:cNvSpPr/>
            <p:nvPr/>
          </p:nvSpPr>
          <p:spPr>
            <a:xfrm rot="-2700000">
              <a:off x="-1265771" y="1466463"/>
              <a:ext cx="3895593" cy="389559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-2700000">
              <a:off x="-1114237" y="1626834"/>
              <a:ext cx="3574849" cy="35748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/>
        </p:nvSpPr>
        <p:spPr>
          <a:xfrm>
            <a:off x="3117929" y="1871198"/>
            <a:ext cx="289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479604" y="919758"/>
            <a:ext cx="172500" cy="1725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4483472" y="4041254"/>
            <a:ext cx="172500" cy="1725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112" y="1123800"/>
            <a:ext cx="2895900" cy="28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395525" y="1131665"/>
            <a:ext cx="84969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¿Cómo guiar a los jóvenes que terminan la formación profesional? ¿Cómo ayudarlos? ¿Cómo saber de ellos?</a:t>
            </a:r>
            <a:endParaRPr sz="24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Incrementando el contacto. Incrementando la cantidad de mentores.</a:t>
            </a:r>
            <a:endParaRPr sz="24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1" lang="en-US" sz="2800">
                <a:latin typeface="Caveat"/>
                <a:ea typeface="Caveat"/>
                <a:cs typeface="Caveat"/>
                <a:sym typeface="Caveat"/>
              </a:rPr>
              <a:t>“Los mentores son la relación entre la fundación y los chicos.”</a:t>
            </a:r>
            <a:r>
              <a:rPr b="1" i="1" lang="en-US" sz="2800"/>
              <a:t> </a:t>
            </a:r>
            <a:endParaRPr b="1" i="1" sz="2800"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251545" y="152409"/>
            <a:ext cx="8640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Mentores, “mentoreando” mas mentores</a:t>
            </a:r>
            <a:endParaRPr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395550" y="1088315"/>
            <a:ext cx="84969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400"/>
              <a:t> #MásInterés</a:t>
            </a:r>
            <a:endParaRPr b="1" i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400"/>
              <a:t> #MásComunicación</a:t>
            </a:r>
            <a:endParaRPr b="1" i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400"/>
              <a:t> #MásPersonasCreciendo</a:t>
            </a:r>
            <a:endParaRPr b="1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51545" y="230709"/>
            <a:ext cx="8640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400">
                <a:latin typeface="Comfortaa"/>
                <a:ea typeface="Comfortaa"/>
                <a:cs typeface="Comfortaa"/>
                <a:sym typeface="Comfortaa"/>
              </a:rPr>
              <a:t>Get Mentorized.</a:t>
            </a:r>
            <a:endParaRPr i="0" sz="3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9" name="Shape 39"/>
          <p:cNvCxnSpPr/>
          <p:nvPr/>
        </p:nvCxnSpPr>
        <p:spPr>
          <a:xfrm flipH="1" rot="10800000">
            <a:off x="4305775" y="3200025"/>
            <a:ext cx="1256700" cy="33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" name="Shape 40"/>
          <p:cNvCxnSpPr/>
          <p:nvPr/>
        </p:nvCxnSpPr>
        <p:spPr>
          <a:xfrm>
            <a:off x="3602125" y="2864950"/>
            <a:ext cx="1977000" cy="66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" name="Shape 41"/>
          <p:cNvCxnSpPr/>
          <p:nvPr/>
        </p:nvCxnSpPr>
        <p:spPr>
          <a:xfrm>
            <a:off x="2513100" y="2144525"/>
            <a:ext cx="3049200" cy="519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874" y="458400"/>
            <a:ext cx="2665226" cy="427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Team 9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Casas, Ana Belén</a:t>
            </a:r>
            <a:r>
              <a:rPr lang="en-US"/>
              <a:t>                                   casasanabelen@gmail.com</a:t>
            </a:r>
            <a:endParaRPr/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Kapobel, Rodrigo</a:t>
            </a:r>
            <a:r>
              <a:rPr lang="en-US"/>
              <a:t>                                   rokapobel35@gmail.com</a:t>
            </a:r>
            <a:endParaRPr/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Manfredi, Lucas                                      </a:t>
            </a:r>
            <a:r>
              <a:rPr lang="en-US"/>
              <a:t>lucas.manfredi@gmail.com</a:t>
            </a:r>
            <a:endParaRPr/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Marceca, Gino                                         </a:t>
            </a:r>
            <a:r>
              <a:rPr lang="en-US"/>
              <a:t>gimarceca@gmail.com</a:t>
            </a:r>
            <a:endParaRPr/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Valenzuela, Florencia                          </a:t>
            </a:r>
            <a:r>
              <a:rPr lang="en-US"/>
              <a:t>   fflorenciavalenzuela@gmail.com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