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65" r:id="rId8"/>
    <p:sldId id="264" r:id="rId9"/>
    <p:sldId id="266" r:id="rId10"/>
    <p:sldId id="268" r:id="rId11"/>
    <p:sldId id="267" r:id="rId12"/>
    <p:sldId id="269" r:id="rId13"/>
    <p:sldId id="272" r:id="rId14"/>
    <p:sldId id="271" r:id="rId15"/>
    <p:sldId id="270" r:id="rId16"/>
    <p:sldId id="27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22DF7-4237-4C69-BA50-51FF836F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0184FC-0D38-470A-AC13-FCE216264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E9BAED-FD7E-4797-A7FB-F6BDA387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1226-689F-475D-ABAE-28AE77CE21FD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87CAD5-144C-42DD-9ED6-83CC7101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748DF-9D29-4CB1-9AF8-E6D08848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211F-681D-4711-8AED-A0CF3E2E3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8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689BB-E5F3-46EC-BBFE-AB3D618B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BFD319-620D-462F-B7D3-C631C092C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48804E-849C-48CC-B16F-C2EDE299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1226-689F-475D-ABAE-28AE77CE21FD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D265D-9751-4CC6-AC52-388867BD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9BF76-1A94-4A54-946C-3A6736CE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211F-681D-4711-8AED-A0CF3E2E3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19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5A5D85-6EAF-4EBA-A06E-40B41B317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EDE202-6B3A-4B5C-88D2-8D04C97F1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6A10FC-0F1A-4F94-9D85-611E8C02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1226-689F-475D-ABAE-28AE77CE21FD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799E6D-95B5-45D7-BDA1-FB28EE87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423D0-8CCB-43C1-85F9-CB4388DB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211F-681D-4711-8AED-A0CF3E2E3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14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0D27A-D50F-4215-99C4-75A4B226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480B26-C1A8-4529-AD99-08C6A67B6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37DFAC-7260-427C-ADF1-B2D66084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1226-689F-475D-ABAE-28AE77CE21FD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48270C-B8CE-4FF7-A078-2C481CC7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DAE5C2-E8EE-4608-8800-90BAC409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211F-681D-4711-8AED-A0CF3E2E3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08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1675E-50FA-4152-9722-BF7D61FA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055C68-3F53-453C-89AF-C4AF5B281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55FADB-8A83-4B8D-826C-42F182A5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1226-689F-475D-ABAE-28AE77CE21FD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BE535C-2203-4C9C-B220-A37DD860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486CBA-E499-4531-BFF5-8473CCBD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211F-681D-4711-8AED-A0CF3E2E3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24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45CB2-FE58-475C-9DB2-EDB0A62E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7486E1-59A4-447C-9D16-30DE86344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F84E4A-234A-4988-A62C-CA0483F52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58CB73-64AC-4470-B713-CF73C8A5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1226-689F-475D-ABAE-28AE77CE21FD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483B53-A1C1-461F-BE5A-C76CA8B8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90A179-EB10-4095-9729-6E4B3A2C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211F-681D-4711-8AED-A0CF3E2E3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9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8ACFF-FC40-4204-B3AC-E76550DD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7C2EF5-4AEC-4D84-A6FF-6C82DB93B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014FE3-0717-47FC-AF78-051375FE1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00E8DF-77B5-4FA3-BDA4-23A712022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9C1FFE-D8DE-428C-AAB0-11E07B39C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FEF630-7425-42AD-9C29-6B6D38A8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1226-689F-475D-ABAE-28AE77CE21FD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E43546-E659-42EA-B7F3-5ACA4AE6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81653A-D5A1-4DFA-A524-00132D75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211F-681D-4711-8AED-A0CF3E2E3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67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236F4-A122-4D0B-B8F8-9DE1446F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0B884D-7B17-4406-A1F8-FA84F03B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1226-689F-475D-ABAE-28AE77CE21FD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D9E2EA-69C2-4E95-B148-A3E6ABFB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AD2283-870A-464D-AA58-6DB2111C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211F-681D-4711-8AED-A0CF3E2E3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43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BA85E4-40E5-4849-A875-CE098B94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1226-689F-475D-ABAE-28AE77CE21FD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9A313C-2F49-4847-BA5E-9EBA666B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00A0C-F8B0-4DA1-A114-89246234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211F-681D-4711-8AED-A0CF3E2E3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57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A0CD8-217E-488A-B21F-B5B32BF3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D22BB-95EA-4709-9349-5ED01E558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F451A5-F211-44ED-8377-D9C3B566B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CC6279-CB59-4364-9C65-BCC88633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1226-689F-475D-ABAE-28AE77CE21FD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786106-C86A-4D8A-88DF-AC875506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01AD92-A95A-4EC1-B669-3C010A0C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211F-681D-4711-8AED-A0CF3E2E3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74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A8A7-A365-4D32-B190-FC530AAD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8C4185-1197-4FEA-A6E1-83EE4B940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AE2736-D521-4A3C-86A7-161DBC963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3C37B5-1C9E-4EC4-8544-B06079CF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1226-689F-475D-ABAE-28AE77CE21FD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5D4557-C7C0-46BF-AD72-60AA277F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54F83F-B996-41E7-94D6-6B9D2F6E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211F-681D-4711-8AED-A0CF3E2E3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00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5221FB-254D-4AB5-8DF1-E9BB57CC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CC40AE-9A4A-4178-9E05-F660AF0D8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E61ED-613C-472A-84EE-BE9F18E34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51226-689F-475D-ABAE-28AE77CE21FD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BF0B76-9313-4F47-915B-E8E18E7DC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66747B-1112-446C-9F42-C5F2E8A1C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211F-681D-4711-8AED-A0CF3E2E3D4D}" type="slidenum">
              <a:rPr lang="pt-BR" smtClean="0"/>
              <a:t>‹#›</a:t>
            </a:fld>
            <a:endParaRPr lang="pt-BR"/>
          </a:p>
        </p:txBody>
      </p:sp>
      <p:sp>
        <p:nvSpPr>
          <p:cNvPr id="7" name="MSIPCMContentMarking" descr="{&quot;HashCode&quot;:-1638895224,&quot;Placement&quot;:&quot;Footer&quot;}">
            <a:extLst>
              <a:ext uri="{FF2B5EF4-FFF2-40B4-BE49-F238E27FC236}">
                <a16:creationId xmlns:a16="http://schemas.microsoft.com/office/drawing/2014/main" id="{E12E7831-4BFA-4ADB-AC92-65E90F008156}"/>
              </a:ext>
            </a:extLst>
          </p:cNvPr>
          <p:cNvSpPr txBox="1"/>
          <p:nvPr userDrawn="1"/>
        </p:nvSpPr>
        <p:spPr>
          <a:xfrm>
            <a:off x="0" y="6629836"/>
            <a:ext cx="122856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800">
                <a:solidFill>
                  <a:srgbClr val="000000"/>
                </a:solidFill>
                <a:latin typeface="Calibri" panose="020F0502020204030204" pitchFamily="34" charset="0"/>
              </a:rPr>
              <a:t>Sensitivity: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9517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0.197.69.94:82/web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66C687-A963-4CB6-93BC-540D4E94A020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/>
              <a:t>SISTEMA DE CONTROLE DE ATIVOS</a:t>
            </a: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01D01A-CF76-4A97-9970-4959F54A5F1B}"/>
              </a:ext>
            </a:extLst>
          </p:cNvPr>
          <p:cNvSpPr/>
          <p:nvPr/>
        </p:nvSpPr>
        <p:spPr>
          <a:xfrm>
            <a:off x="0" y="5735637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TALES HENRIQUE BUENO RODRIGUES - 6104919</a:t>
            </a:r>
          </a:p>
        </p:txBody>
      </p:sp>
      <p:pic>
        <p:nvPicPr>
          <p:cNvPr id="6" name="Picture 2" descr="TR_logo_actual_siz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95" y="-7937"/>
            <a:ext cx="3240405" cy="11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Image result for controle de ativos logo">
            <a:extLst>
              <a:ext uri="{FF2B5EF4-FFF2-40B4-BE49-F238E27FC236}">
                <a16:creationId xmlns:a16="http://schemas.microsoft.com/office/drawing/2014/main" id="{1A29B457-AA03-49D0-B581-E441E62C3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85" y="1667959"/>
            <a:ext cx="5522429" cy="352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8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66C687-A963-4CB6-93BC-540D4E94A020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/>
              <a:t>SISTEMA DE CONTROLE DE ATIVOS</a:t>
            </a: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01D01A-CF76-4A97-9970-4959F54A5F1B}"/>
              </a:ext>
            </a:extLst>
          </p:cNvPr>
          <p:cNvSpPr/>
          <p:nvPr/>
        </p:nvSpPr>
        <p:spPr>
          <a:xfrm>
            <a:off x="0" y="5735637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TALES HENRIQUE BUENO RODRIGUES - 6104919</a:t>
            </a:r>
          </a:p>
        </p:txBody>
      </p:sp>
      <p:pic>
        <p:nvPicPr>
          <p:cNvPr id="6" name="Picture 2" descr="TR_logo_actual_siz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95" y="-7937"/>
            <a:ext cx="3240405" cy="11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Image result for how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A1F329E-9F3C-4068-8BED-8ED8C158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35" y="1431787"/>
            <a:ext cx="3527335" cy="19972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626119F-C6F1-44EA-B6B5-DC5CA3150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697" y="3429000"/>
            <a:ext cx="4230484" cy="158439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E96E83-78E1-41DE-B1C4-F7E3C6D12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3" y="1431787"/>
            <a:ext cx="61150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1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66C687-A963-4CB6-93BC-540D4E94A020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/>
              <a:t>SISTEMA DE CONTROLE DE ATIVOS</a:t>
            </a: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01D01A-CF76-4A97-9970-4959F54A5F1B}"/>
              </a:ext>
            </a:extLst>
          </p:cNvPr>
          <p:cNvSpPr/>
          <p:nvPr/>
        </p:nvSpPr>
        <p:spPr>
          <a:xfrm>
            <a:off x="0" y="5735637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TALES HENRIQUE BUENO RODRIGUES - 6104919</a:t>
            </a:r>
          </a:p>
        </p:txBody>
      </p:sp>
      <p:pic>
        <p:nvPicPr>
          <p:cNvPr id="6" name="Picture 2" descr="TR_logo_actual_siz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95" y="-7937"/>
            <a:ext cx="3240405" cy="11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Image result for how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18" name="Picture 2" descr="Image result for dificuldad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02" y="1743717"/>
            <a:ext cx="2238266" cy="337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A9F5801-4AC4-4DE2-89D2-DEFF104F5282}"/>
              </a:ext>
            </a:extLst>
          </p:cNvPr>
          <p:cNvSpPr txBox="1"/>
          <p:nvPr/>
        </p:nvSpPr>
        <p:spPr>
          <a:xfrm>
            <a:off x="5062331" y="2669521"/>
            <a:ext cx="3328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rgbClr val="FF6600"/>
                </a:solidFill>
              </a:rPr>
              <a:t>Dificuldades</a:t>
            </a:r>
            <a:endParaRPr lang="pt-BR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4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66C687-A963-4CB6-93BC-540D4E94A020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/>
              <a:t>SISTEMA DE CONTROLE DE ATIVOS</a:t>
            </a: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01D01A-CF76-4A97-9970-4959F54A5F1B}"/>
              </a:ext>
            </a:extLst>
          </p:cNvPr>
          <p:cNvSpPr/>
          <p:nvPr/>
        </p:nvSpPr>
        <p:spPr>
          <a:xfrm>
            <a:off x="0" y="5735637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TALES HENRIQUE BUENO RODRIGUES - 6104919</a:t>
            </a:r>
          </a:p>
        </p:txBody>
      </p:sp>
      <p:pic>
        <p:nvPicPr>
          <p:cNvPr id="6" name="Picture 2" descr="TR_logo_actual_siz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95" y="-7937"/>
            <a:ext cx="3240405" cy="11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Image result for how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801684-50BA-46A6-8726-0CF00A3FCDCB}"/>
              </a:ext>
            </a:extLst>
          </p:cNvPr>
          <p:cNvSpPr txBox="1"/>
          <p:nvPr/>
        </p:nvSpPr>
        <p:spPr>
          <a:xfrm>
            <a:off x="2355520" y="3013501"/>
            <a:ext cx="7480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FF99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http://10.197.69.94:82/web/</a:t>
            </a:r>
            <a:endParaRPr lang="pt-BR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0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66C687-A963-4CB6-93BC-540D4E94A020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/>
              <a:t>SISTEMA DE CONTROLE DE ATIVOS</a:t>
            </a: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01D01A-CF76-4A97-9970-4959F54A5F1B}"/>
              </a:ext>
            </a:extLst>
          </p:cNvPr>
          <p:cNvSpPr/>
          <p:nvPr/>
        </p:nvSpPr>
        <p:spPr>
          <a:xfrm>
            <a:off x="0" y="5735637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TALES HENRIQUE BUENO RODRIGUES - 6104919</a:t>
            </a:r>
          </a:p>
        </p:txBody>
      </p:sp>
      <p:pic>
        <p:nvPicPr>
          <p:cNvPr id="6" name="Picture 2" descr="TR_logo_actual_siz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95" y="-7937"/>
            <a:ext cx="3240405" cy="11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Image result for how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801684-50BA-46A6-8726-0CF00A3FCDCB}"/>
              </a:ext>
            </a:extLst>
          </p:cNvPr>
          <p:cNvSpPr txBox="1"/>
          <p:nvPr/>
        </p:nvSpPr>
        <p:spPr>
          <a:xfrm>
            <a:off x="4714051" y="3013501"/>
            <a:ext cx="2763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rgbClr val="FF6600"/>
                </a:solidFill>
              </a:rPr>
              <a:t>Melhorias</a:t>
            </a:r>
            <a:endParaRPr lang="pt-BR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2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66C687-A963-4CB6-93BC-540D4E94A020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/>
              <a:t>SISTEMA DE CONTROLE DE ATIVOS</a:t>
            </a: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01D01A-CF76-4A97-9970-4959F54A5F1B}"/>
              </a:ext>
            </a:extLst>
          </p:cNvPr>
          <p:cNvSpPr/>
          <p:nvPr/>
        </p:nvSpPr>
        <p:spPr>
          <a:xfrm>
            <a:off x="0" y="5735637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TALES HENRIQUE BUENO RODRIGUES - 6104919</a:t>
            </a:r>
          </a:p>
        </p:txBody>
      </p:sp>
      <p:pic>
        <p:nvPicPr>
          <p:cNvPr id="6" name="Picture 2" descr="TR_logo_actual_siz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95" y="-7937"/>
            <a:ext cx="3240405" cy="11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Image result for how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ISO-9126-geral.png">
            <a:extLst>
              <a:ext uri="{FF2B5EF4-FFF2-40B4-BE49-F238E27FC236}">
                <a16:creationId xmlns:a16="http://schemas.microsoft.com/office/drawing/2014/main" id="{10743C6D-5BFC-4CE9-BFCB-1624F49C5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6"/>
            <a:ext cx="12071464" cy="436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5E0D450-96A2-43DB-8961-3EBCFDFBD494}"/>
              </a:ext>
            </a:extLst>
          </p:cNvPr>
          <p:cNvSpPr/>
          <p:nvPr/>
        </p:nvSpPr>
        <p:spPr>
          <a:xfrm>
            <a:off x="6750126" y="1925796"/>
            <a:ext cx="5441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i="1" dirty="0">
                <a:solidFill>
                  <a:srgbClr val="FF6600"/>
                </a:solidFill>
                <a:latin typeface="Linux Libertine"/>
              </a:rPr>
              <a:t>Modelo de Qualidade da Norma ISO 9126</a:t>
            </a:r>
            <a:endParaRPr lang="pt-BR" sz="2400" i="1" dirty="0">
              <a:solidFill>
                <a:srgbClr val="FF66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210764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66C687-A963-4CB6-93BC-540D4E94A020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/>
              <a:t>SISTEMA DE CONTROLE DE ATIVOS</a:t>
            </a: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01D01A-CF76-4A97-9970-4959F54A5F1B}"/>
              </a:ext>
            </a:extLst>
          </p:cNvPr>
          <p:cNvSpPr/>
          <p:nvPr/>
        </p:nvSpPr>
        <p:spPr>
          <a:xfrm>
            <a:off x="0" y="5735637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TALES HENRIQUE BUENO RODRIGUES - 6104919</a:t>
            </a:r>
          </a:p>
        </p:txBody>
      </p:sp>
      <p:pic>
        <p:nvPicPr>
          <p:cNvPr id="6" name="Picture 2" descr="TR_logo_actual_siz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95" y="-7937"/>
            <a:ext cx="3240405" cy="11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Image result for how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271B1A0-4D5F-4E7B-B66D-DF61B06B3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826"/>
            <a:ext cx="10515600" cy="4351338"/>
          </a:xfrm>
        </p:spPr>
        <p:txBody>
          <a:bodyPr/>
          <a:lstStyle/>
          <a:p>
            <a:r>
              <a:rPr lang="pt-BR" dirty="0"/>
              <a:t>Adequação das informações através do levantamento de requisitos.</a:t>
            </a:r>
          </a:p>
          <a:p>
            <a:r>
              <a:rPr lang="pt-BR" dirty="0"/>
              <a:t>Desenvolver todos os módulos para Web.</a:t>
            </a:r>
          </a:p>
          <a:p>
            <a:r>
              <a:rPr lang="pt-BR" dirty="0"/>
              <a:t>Monitoramento por Gestor.</a:t>
            </a:r>
          </a:p>
          <a:p>
            <a:r>
              <a:rPr lang="pt-BR" dirty="0"/>
              <a:t>Localização adequada dos ativos.</a:t>
            </a:r>
          </a:p>
          <a:p>
            <a:r>
              <a:rPr lang="pt-BR" dirty="0"/>
              <a:t>Relatórios.</a:t>
            </a:r>
          </a:p>
          <a:p>
            <a:r>
              <a:rPr lang="pt-BR" dirty="0"/>
              <a:t>Controle de entrada/saída dos ativos.</a:t>
            </a:r>
          </a:p>
          <a:p>
            <a:r>
              <a:rPr lang="pt-BR" dirty="0"/>
              <a:t>Controle de problemas relacionados ao equipamento.</a:t>
            </a:r>
          </a:p>
          <a:p>
            <a:r>
              <a:rPr lang="pt-BR" dirty="0"/>
              <a:t>Automatizar o máximo de processos.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67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66C687-A963-4CB6-93BC-540D4E94A020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/>
              <a:t>SISTEMA DE CONTROLE DE ATIVOS</a:t>
            </a: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01D01A-CF76-4A97-9970-4959F54A5F1B}"/>
              </a:ext>
            </a:extLst>
          </p:cNvPr>
          <p:cNvSpPr/>
          <p:nvPr/>
        </p:nvSpPr>
        <p:spPr>
          <a:xfrm>
            <a:off x="0" y="5735637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TALES HENRIQUE BUENO RODRIGUES - 6104919</a:t>
            </a:r>
          </a:p>
        </p:txBody>
      </p:sp>
      <p:pic>
        <p:nvPicPr>
          <p:cNvPr id="6" name="Picture 2" descr="TR_logo_actual_siz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95" y="-7937"/>
            <a:ext cx="3240405" cy="11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Image result for how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B99AD1-864B-4CA6-82DF-9B7DF7DA8AD5}"/>
              </a:ext>
            </a:extLst>
          </p:cNvPr>
          <p:cNvSpPr txBox="1"/>
          <p:nvPr/>
        </p:nvSpPr>
        <p:spPr>
          <a:xfrm>
            <a:off x="4402716" y="3013501"/>
            <a:ext cx="2748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>
                <a:solidFill>
                  <a:srgbClr val="FF6600"/>
                </a:solidFill>
              </a:rPr>
              <a:t>Obrigado!</a:t>
            </a:r>
            <a:endParaRPr lang="pt-BR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4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66C687-A963-4CB6-93BC-540D4E94A020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/>
              <a:t>SISTEMA DE CONTROLE DE ATIVOS</a:t>
            </a: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01D01A-CF76-4A97-9970-4959F54A5F1B}"/>
              </a:ext>
            </a:extLst>
          </p:cNvPr>
          <p:cNvSpPr/>
          <p:nvPr/>
        </p:nvSpPr>
        <p:spPr>
          <a:xfrm>
            <a:off x="0" y="5735637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TALES HENRIQUE BUENO RODRIGUES - 6104919</a:t>
            </a:r>
          </a:p>
        </p:txBody>
      </p:sp>
      <p:pic>
        <p:nvPicPr>
          <p:cNvPr id="6" name="Picture 2" descr="TR_logo_actual_siz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95" y="-7937"/>
            <a:ext cx="3240405" cy="11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8A710AC-F102-4132-BEF2-40C28C8FD845}"/>
              </a:ext>
            </a:extLst>
          </p:cNvPr>
          <p:cNvSpPr txBox="1"/>
          <p:nvPr/>
        </p:nvSpPr>
        <p:spPr>
          <a:xfrm>
            <a:off x="4826389" y="2921168"/>
            <a:ext cx="25392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rgbClr val="FF6600"/>
                </a:solidFill>
              </a:rPr>
              <a:t>Origem</a:t>
            </a:r>
            <a:endParaRPr lang="pt-BR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66C687-A963-4CB6-93BC-540D4E94A020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/>
              <a:t>SISTEMA DE CONTROLE DE ATIVOS</a:t>
            </a: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01D01A-CF76-4A97-9970-4959F54A5F1B}"/>
              </a:ext>
            </a:extLst>
          </p:cNvPr>
          <p:cNvSpPr/>
          <p:nvPr/>
        </p:nvSpPr>
        <p:spPr>
          <a:xfrm>
            <a:off x="0" y="5735637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TALES HENRIQUE BUENO RODRIGUES - 6104919</a:t>
            </a:r>
          </a:p>
        </p:txBody>
      </p:sp>
      <p:pic>
        <p:nvPicPr>
          <p:cNvPr id="6" name="Picture 2" descr="TR_logo_actual_siz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95" y="-7937"/>
            <a:ext cx="3240405" cy="11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531" y="1122363"/>
            <a:ext cx="6159064" cy="462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8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66C687-A963-4CB6-93BC-540D4E94A020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/>
              <a:t>SISTEMA DE CONTROLE DE ATIVOS</a:t>
            </a: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01D01A-CF76-4A97-9970-4959F54A5F1B}"/>
              </a:ext>
            </a:extLst>
          </p:cNvPr>
          <p:cNvSpPr/>
          <p:nvPr/>
        </p:nvSpPr>
        <p:spPr>
          <a:xfrm>
            <a:off x="0" y="5735637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TALES HENRIQUE BUENO RODRIGUES - 6104919</a:t>
            </a:r>
          </a:p>
        </p:txBody>
      </p:sp>
      <p:pic>
        <p:nvPicPr>
          <p:cNvPr id="6" name="Picture 2" descr="TR_logo_actual_siz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95" y="-7937"/>
            <a:ext cx="3240405" cy="11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64" y="1122363"/>
            <a:ext cx="6151031" cy="46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5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66C687-A963-4CB6-93BC-540D4E94A020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/>
              <a:t>SISTEMA DE CONTROLE DE ATIVOS</a:t>
            </a: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01D01A-CF76-4A97-9970-4959F54A5F1B}"/>
              </a:ext>
            </a:extLst>
          </p:cNvPr>
          <p:cNvSpPr/>
          <p:nvPr/>
        </p:nvSpPr>
        <p:spPr>
          <a:xfrm>
            <a:off x="0" y="5735637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TALES HENRIQUE BUENO RODRIGUES - 6104919</a:t>
            </a:r>
          </a:p>
        </p:txBody>
      </p:sp>
      <p:pic>
        <p:nvPicPr>
          <p:cNvPr id="6" name="Picture 2" descr="TR_logo_actual_siz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95" y="-7937"/>
            <a:ext cx="3240405" cy="11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64" y="1122363"/>
            <a:ext cx="6151032" cy="46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5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66C687-A963-4CB6-93BC-540D4E94A020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/>
              <a:t>SISTEMA DE CONTROLE DE ATIVOS</a:t>
            </a: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01D01A-CF76-4A97-9970-4959F54A5F1B}"/>
              </a:ext>
            </a:extLst>
          </p:cNvPr>
          <p:cNvSpPr/>
          <p:nvPr/>
        </p:nvSpPr>
        <p:spPr>
          <a:xfrm>
            <a:off x="0" y="5735637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TALES HENRIQUE BUENO RODRIGUES - 6104919</a:t>
            </a:r>
          </a:p>
        </p:txBody>
      </p:sp>
      <p:pic>
        <p:nvPicPr>
          <p:cNvPr id="6" name="Picture 2" descr="TR_logo_actual_siz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95" y="-7937"/>
            <a:ext cx="3240405" cy="11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64" y="1122363"/>
            <a:ext cx="6151031" cy="46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6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66C687-A963-4CB6-93BC-540D4E94A020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/>
              <a:t>SISTEMA DE CONTROLE DE ATIVOS</a:t>
            </a: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01D01A-CF76-4A97-9970-4959F54A5F1B}"/>
              </a:ext>
            </a:extLst>
          </p:cNvPr>
          <p:cNvSpPr/>
          <p:nvPr/>
        </p:nvSpPr>
        <p:spPr>
          <a:xfrm>
            <a:off x="0" y="5735637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TALES HENRIQUE BUENO RODRIGUES - 6104919</a:t>
            </a:r>
          </a:p>
        </p:txBody>
      </p:sp>
      <p:pic>
        <p:nvPicPr>
          <p:cNvPr id="6" name="Picture 2" descr="TR_logo_actual_siz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95" y="-7937"/>
            <a:ext cx="3240405" cy="11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Image result for how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C85B89-C7E7-4194-8473-39B70E43D468}"/>
              </a:ext>
            </a:extLst>
          </p:cNvPr>
          <p:cNvSpPr txBox="1"/>
          <p:nvPr/>
        </p:nvSpPr>
        <p:spPr>
          <a:xfrm>
            <a:off x="4645026" y="2875002"/>
            <a:ext cx="29019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FF6600"/>
                </a:solidFill>
              </a:rPr>
              <a:t>COMO?</a:t>
            </a:r>
            <a:endParaRPr lang="pt-BR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66C687-A963-4CB6-93BC-540D4E94A020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/>
              <a:t>SISTEMA DE CONTROLE DE ATIVOS</a:t>
            </a: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01D01A-CF76-4A97-9970-4959F54A5F1B}"/>
              </a:ext>
            </a:extLst>
          </p:cNvPr>
          <p:cNvSpPr/>
          <p:nvPr/>
        </p:nvSpPr>
        <p:spPr>
          <a:xfrm>
            <a:off x="0" y="5735637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TALES HENRIQUE BUENO RODRIGUES - 6104919</a:t>
            </a:r>
          </a:p>
        </p:txBody>
      </p:sp>
      <p:pic>
        <p:nvPicPr>
          <p:cNvPr id="6" name="Picture 2" descr="TR_logo_actual_siz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95" y="-7937"/>
            <a:ext cx="3240405" cy="11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Image result for php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17" y="1122363"/>
            <a:ext cx="5405600" cy="255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javascript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92" y="3555069"/>
            <a:ext cx="50482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oracle database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79" y="1702675"/>
            <a:ext cx="21240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4B03769-206D-48A1-B5A6-336F276AAE13}"/>
              </a:ext>
            </a:extLst>
          </p:cNvPr>
          <p:cNvSpPr txBox="1"/>
          <p:nvPr/>
        </p:nvSpPr>
        <p:spPr>
          <a:xfrm>
            <a:off x="1046922" y="2928730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rgbClr val="FF6600"/>
                </a:solidFill>
              </a:rPr>
              <a:t>CENTURA</a:t>
            </a:r>
            <a:endParaRPr lang="pt-BR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67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66C687-A963-4CB6-93BC-540D4E94A020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/>
              <a:t>SISTEMA DE CONTROLE DE ATIVOS</a:t>
            </a: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01D01A-CF76-4A97-9970-4959F54A5F1B}"/>
              </a:ext>
            </a:extLst>
          </p:cNvPr>
          <p:cNvSpPr/>
          <p:nvPr/>
        </p:nvSpPr>
        <p:spPr>
          <a:xfrm>
            <a:off x="0" y="5735637"/>
            <a:ext cx="12192000" cy="112236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TALES HENRIQUE BUENO RODRIGUES - 6104919</a:t>
            </a:r>
          </a:p>
        </p:txBody>
      </p:sp>
      <p:pic>
        <p:nvPicPr>
          <p:cNvPr id="6" name="Picture 2" descr="TR_logo_actual_siz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595" y="-7937"/>
            <a:ext cx="3240405" cy="11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Image result for how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5D6B1BB-A5B1-49FD-863B-115FFCD4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30300"/>
            <a:ext cx="10515600" cy="550864"/>
          </a:xfrm>
        </p:spPr>
        <p:txBody>
          <a:bodyPr>
            <a:normAutofit fontScale="90000"/>
          </a:bodyPr>
          <a:lstStyle/>
          <a:p>
            <a:r>
              <a:rPr lang="pt-BR" dirty="0"/>
              <a:t>Funcionalidades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DF91E9D-B1A5-4B45-BE51-77C683F57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Desktop: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689B7C1-B3BE-4814-8F46-16C54319EA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Gerenciar usuários</a:t>
            </a:r>
          </a:p>
          <a:p>
            <a:r>
              <a:rPr lang="pt-BR" dirty="0"/>
              <a:t>Gerenciar Ativos</a:t>
            </a:r>
          </a:p>
          <a:p>
            <a:r>
              <a:rPr lang="pt-BR" dirty="0"/>
              <a:t>Gerenciar Ativos X Usuários.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Usado apenas pelo ADM.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AB87ED5-3189-49ED-B77D-48F43F55B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Web: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9009E80-7AD6-4DCD-9758-D2CC22373D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Visualizar equipamentos a responsabilidade de cada usuário através de autenticação.</a:t>
            </a:r>
          </a:p>
          <a:p>
            <a:endParaRPr lang="pt-BR" dirty="0"/>
          </a:p>
          <a:p>
            <a:r>
              <a:rPr lang="pt-BR" dirty="0"/>
              <a:t>ADM pode visualizar todas as atribuições.</a:t>
            </a:r>
          </a:p>
        </p:txBody>
      </p:sp>
    </p:spTree>
    <p:extLst>
      <p:ext uri="{BB962C8B-B14F-4D97-AF65-F5344CB8AC3E}">
        <p14:creationId xmlns:p14="http://schemas.microsoft.com/office/powerpoint/2010/main" val="3453601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282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Linux Libertine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Funcionalidades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TALES HENRIQUE BUENO RODRIGUES</dc:creator>
  <cp:lastModifiedBy>Bueno, Tales Bueno (Tax&amp;Accounting Prof)</cp:lastModifiedBy>
  <cp:revision>16</cp:revision>
  <dcterms:created xsi:type="dcterms:W3CDTF">2019-09-09T23:14:41Z</dcterms:created>
  <dcterms:modified xsi:type="dcterms:W3CDTF">2019-09-10T11:04:26Z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0cf5d0-3195-495b-8e47-6fd80127629b_Enabled">
    <vt:lpwstr>True</vt:lpwstr>
  </property>
  <property fmtid="{D5CDD505-2E9C-101B-9397-08002B2CF9AE}" pid="3" name="MSIP_Label_160cf5d0-3195-495b-8e47-6fd80127629b_SiteId">
    <vt:lpwstr>62ccb864-6a1a-4b5d-8e1c-397dec1a8258</vt:lpwstr>
  </property>
  <property fmtid="{D5CDD505-2E9C-101B-9397-08002B2CF9AE}" pid="4" name="MSIP_Label_160cf5d0-3195-495b-8e47-6fd80127629b_Owner">
    <vt:lpwstr>TalesBueno.Bueno@thomsonreuters.com</vt:lpwstr>
  </property>
  <property fmtid="{D5CDD505-2E9C-101B-9397-08002B2CF9AE}" pid="5" name="MSIP_Label_160cf5d0-3195-495b-8e47-6fd80127629b_SetDate">
    <vt:lpwstr>2019-09-10T11:02:45.0293492Z</vt:lpwstr>
  </property>
  <property fmtid="{D5CDD505-2E9C-101B-9397-08002B2CF9AE}" pid="6" name="MSIP_Label_160cf5d0-3195-495b-8e47-6fd80127629b_Name">
    <vt:lpwstr>Confidential</vt:lpwstr>
  </property>
  <property fmtid="{D5CDD505-2E9C-101B-9397-08002B2CF9AE}" pid="7" name="MSIP_Label_160cf5d0-3195-495b-8e47-6fd80127629b_Application">
    <vt:lpwstr>Microsoft Azure Information Protection</vt:lpwstr>
  </property>
  <property fmtid="{D5CDD505-2E9C-101B-9397-08002B2CF9AE}" pid="8" name="MSIP_Label_160cf5d0-3195-495b-8e47-6fd80127629b_Extended_MSFT_Method">
    <vt:lpwstr>Automatic</vt:lpwstr>
  </property>
  <property fmtid="{D5CDD505-2E9C-101B-9397-08002B2CF9AE}" pid="9" name="Sensitivity">
    <vt:lpwstr>Confidential</vt:lpwstr>
  </property>
</Properties>
</file>