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D7D"/>
    <a:srgbClr val="D7192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240" y="-40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B6340-2432-814D-B358-A8E8F74E6C77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BD585-5EE8-0547-A0F3-4363B494BF6C}">
      <dgm:prSet phldrT="[Text]"/>
      <dgm:spPr>
        <a:solidFill>
          <a:srgbClr val="D71920"/>
        </a:solidFill>
        <a:effectLst/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Courier"/>
              <a:cs typeface="Courier"/>
            </a:rPr>
            <a:t>Trim</a:t>
          </a:r>
          <a:endParaRPr lang="en-US" b="1" dirty="0">
            <a:solidFill>
              <a:schemeClr val="bg1"/>
            </a:solidFill>
            <a:latin typeface="Courier"/>
            <a:cs typeface="Courier"/>
          </a:endParaRPr>
        </a:p>
      </dgm:t>
    </dgm:pt>
    <dgm:pt modelId="{8164B6C8-F9CA-3E4E-8021-30F8D0ED1EA4}" type="parTrans" cxnId="{CCA6CD24-7CD8-9147-A473-1CE1A94D26BD}">
      <dgm:prSet/>
      <dgm:spPr/>
      <dgm:t>
        <a:bodyPr/>
        <a:lstStyle/>
        <a:p>
          <a:endParaRPr lang="en-US"/>
        </a:p>
      </dgm:t>
    </dgm:pt>
    <dgm:pt modelId="{976D2C8F-1A95-BF4A-8132-A1736183942C}" type="sibTrans" cxnId="{CCA6CD24-7CD8-9147-A473-1CE1A94D26BD}">
      <dgm:prSet/>
      <dgm:spPr/>
      <dgm:t>
        <a:bodyPr/>
        <a:lstStyle/>
        <a:p>
          <a:endParaRPr lang="en-US"/>
        </a:p>
      </dgm:t>
    </dgm:pt>
    <dgm:pt modelId="{E058D83E-F34D-C14B-8C33-130F0D20C679}">
      <dgm:prSet phldrT="[Text]"/>
      <dgm:spPr>
        <a:solidFill>
          <a:srgbClr val="D71920"/>
        </a:solidFill>
        <a:effectLst/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Courier"/>
              <a:cs typeface="Courier"/>
            </a:rPr>
            <a:t>Align</a:t>
          </a:r>
          <a:endParaRPr lang="en-US" b="1" dirty="0">
            <a:solidFill>
              <a:schemeClr val="bg1"/>
            </a:solidFill>
            <a:latin typeface="Courier"/>
            <a:cs typeface="Courier"/>
          </a:endParaRPr>
        </a:p>
      </dgm:t>
    </dgm:pt>
    <dgm:pt modelId="{44F15B4F-A593-0A4A-B0D8-A148D802F8E2}" type="parTrans" cxnId="{0FC1B51D-DE55-804C-B1A6-A1D558481A82}">
      <dgm:prSet/>
      <dgm:spPr/>
      <dgm:t>
        <a:bodyPr/>
        <a:lstStyle/>
        <a:p>
          <a:endParaRPr lang="en-US"/>
        </a:p>
      </dgm:t>
    </dgm:pt>
    <dgm:pt modelId="{5649D608-EC5E-E34B-9B9E-A027BF77B327}" type="sibTrans" cxnId="{0FC1B51D-DE55-804C-B1A6-A1D558481A82}">
      <dgm:prSet/>
      <dgm:spPr/>
      <dgm:t>
        <a:bodyPr/>
        <a:lstStyle/>
        <a:p>
          <a:endParaRPr lang="en-US"/>
        </a:p>
      </dgm:t>
    </dgm:pt>
    <dgm:pt modelId="{A970D453-98DA-724B-92AD-BF4EC5968167}">
      <dgm:prSet phldrT="[Text]"/>
      <dgm:spPr>
        <a:solidFill>
          <a:srgbClr val="D71920"/>
        </a:solidFill>
        <a:effectLst/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Courier"/>
              <a:cs typeface="Courier"/>
            </a:rPr>
            <a:t>Process</a:t>
          </a:r>
          <a:endParaRPr lang="en-US" b="1" dirty="0">
            <a:solidFill>
              <a:schemeClr val="bg1"/>
            </a:solidFill>
            <a:latin typeface="Courier"/>
            <a:cs typeface="Courier"/>
          </a:endParaRPr>
        </a:p>
      </dgm:t>
    </dgm:pt>
    <dgm:pt modelId="{BEBD853D-E040-C245-9F6D-A609C1945C4B}" type="parTrans" cxnId="{4CC13DB2-967A-614F-926F-2AFBCAA7515F}">
      <dgm:prSet/>
      <dgm:spPr/>
      <dgm:t>
        <a:bodyPr/>
        <a:lstStyle/>
        <a:p>
          <a:endParaRPr lang="en-US"/>
        </a:p>
      </dgm:t>
    </dgm:pt>
    <dgm:pt modelId="{A93560AD-9183-264E-A4B6-4A46CAF8902E}" type="sibTrans" cxnId="{4CC13DB2-967A-614F-926F-2AFBCAA7515F}">
      <dgm:prSet/>
      <dgm:spPr/>
      <dgm:t>
        <a:bodyPr/>
        <a:lstStyle/>
        <a:p>
          <a:endParaRPr lang="en-US"/>
        </a:p>
      </dgm:t>
    </dgm:pt>
    <dgm:pt modelId="{FA0CCA18-769B-7C46-8DC2-25315B32AF6A}">
      <dgm:prSet phldrT="[Text]"/>
      <dgm:spPr>
        <a:solidFill>
          <a:srgbClr val="D71920"/>
        </a:solidFill>
        <a:effectLst/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Courier"/>
              <a:cs typeface="Courier"/>
            </a:rPr>
            <a:t>QC</a:t>
          </a:r>
          <a:endParaRPr lang="en-US" b="1" dirty="0">
            <a:solidFill>
              <a:schemeClr val="bg1"/>
            </a:solidFill>
            <a:latin typeface="Courier"/>
            <a:cs typeface="Courier"/>
          </a:endParaRPr>
        </a:p>
      </dgm:t>
    </dgm:pt>
    <dgm:pt modelId="{CC63720C-CF98-2346-9615-0C64B3621B9B}" type="parTrans" cxnId="{255BBBD4-3E72-CE44-BB7A-26B601ED4B3D}">
      <dgm:prSet/>
      <dgm:spPr/>
      <dgm:t>
        <a:bodyPr/>
        <a:lstStyle/>
        <a:p>
          <a:endParaRPr lang="en-US"/>
        </a:p>
      </dgm:t>
    </dgm:pt>
    <dgm:pt modelId="{40794E54-5C0C-5F4A-9CD4-2C72C5B126D4}" type="sibTrans" cxnId="{255BBBD4-3E72-CE44-BB7A-26B601ED4B3D}">
      <dgm:prSet/>
      <dgm:spPr/>
      <dgm:t>
        <a:bodyPr/>
        <a:lstStyle/>
        <a:p>
          <a:endParaRPr lang="en-US"/>
        </a:p>
      </dgm:t>
    </dgm:pt>
    <dgm:pt modelId="{C75AF972-4A00-AD49-BE68-0BB41CBAD83E}">
      <dgm:prSet phldrT="[Text]"/>
      <dgm:spPr>
        <a:solidFill>
          <a:srgbClr val="D71920"/>
        </a:solidFill>
        <a:effectLst/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Courier"/>
              <a:cs typeface="Courier"/>
            </a:rPr>
            <a:t>Analysis</a:t>
          </a:r>
          <a:endParaRPr lang="en-US" b="1" dirty="0">
            <a:solidFill>
              <a:schemeClr val="bg1"/>
            </a:solidFill>
            <a:latin typeface="Courier"/>
            <a:cs typeface="Courier"/>
          </a:endParaRPr>
        </a:p>
      </dgm:t>
    </dgm:pt>
    <dgm:pt modelId="{893862D0-CE50-234E-9B92-D3E3232010D6}" type="parTrans" cxnId="{2CDB1435-035E-D94F-9D90-5C61D38705C9}">
      <dgm:prSet/>
      <dgm:spPr/>
      <dgm:t>
        <a:bodyPr/>
        <a:lstStyle/>
        <a:p>
          <a:endParaRPr lang="en-US"/>
        </a:p>
      </dgm:t>
    </dgm:pt>
    <dgm:pt modelId="{36E64AC5-BC9D-A64B-A96F-611A728AA21E}" type="sibTrans" cxnId="{2CDB1435-035E-D94F-9D90-5C61D38705C9}">
      <dgm:prSet/>
      <dgm:spPr/>
      <dgm:t>
        <a:bodyPr/>
        <a:lstStyle/>
        <a:p>
          <a:endParaRPr lang="en-US"/>
        </a:p>
      </dgm:t>
    </dgm:pt>
    <dgm:pt modelId="{711AF33A-C221-F545-A344-9D0B702085D8}" type="pres">
      <dgm:prSet presAssocID="{B0CB6340-2432-814D-B358-A8E8F74E6C77}" presName="Name0" presStyleCnt="0">
        <dgm:presLayoutVars>
          <dgm:dir/>
          <dgm:animLvl val="lvl"/>
          <dgm:resizeHandles val="exact"/>
        </dgm:presLayoutVars>
      </dgm:prSet>
      <dgm:spPr/>
    </dgm:pt>
    <dgm:pt modelId="{247E7957-C89A-B743-ADAB-4A689890921E}" type="pres">
      <dgm:prSet presAssocID="{455BD585-5EE8-0547-A0F3-4363B494BF6C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E8A92B-CF14-544B-A0D2-45ECBD74F904}" type="pres">
      <dgm:prSet presAssocID="{976D2C8F-1A95-BF4A-8132-A1736183942C}" presName="parTxOnlySpace" presStyleCnt="0"/>
      <dgm:spPr/>
    </dgm:pt>
    <dgm:pt modelId="{E465F866-E411-254D-A638-443ADBEC49AD}" type="pres">
      <dgm:prSet presAssocID="{E058D83E-F34D-C14B-8C33-130F0D20C67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8A37884-084A-954E-B2F3-E70E23EE5497}" type="pres">
      <dgm:prSet presAssocID="{5649D608-EC5E-E34B-9B9E-A027BF77B327}" presName="parTxOnlySpace" presStyleCnt="0"/>
      <dgm:spPr/>
    </dgm:pt>
    <dgm:pt modelId="{FE51B6CD-55E2-7F43-A6A1-3A9C91DFBF5B}" type="pres">
      <dgm:prSet presAssocID="{A970D453-98DA-724B-92AD-BF4EC596816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DDC0581-EAEE-D244-92B6-0DF04263F6CB}" type="pres">
      <dgm:prSet presAssocID="{A93560AD-9183-264E-A4B6-4A46CAF8902E}" presName="parTxOnlySpace" presStyleCnt="0"/>
      <dgm:spPr/>
    </dgm:pt>
    <dgm:pt modelId="{2D2E563F-613F-C64F-AB46-14AB50FFD41E}" type="pres">
      <dgm:prSet presAssocID="{FA0CCA18-769B-7C46-8DC2-25315B32AF6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5810864-9F91-0847-979E-023E28B048A1}" type="pres">
      <dgm:prSet presAssocID="{40794E54-5C0C-5F4A-9CD4-2C72C5B126D4}" presName="parTxOnlySpace" presStyleCnt="0"/>
      <dgm:spPr/>
    </dgm:pt>
    <dgm:pt modelId="{D531668C-78EC-474A-A4A0-BEDB26E90750}" type="pres">
      <dgm:prSet presAssocID="{C75AF972-4A00-AD49-BE68-0BB41CBAD83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3318138-8DBF-6C48-BD45-972639A51143}" type="presOf" srcId="{B0CB6340-2432-814D-B358-A8E8F74E6C77}" destId="{711AF33A-C221-F545-A344-9D0B702085D8}" srcOrd="0" destOrd="0" presId="urn:microsoft.com/office/officeart/2005/8/layout/chevron1"/>
    <dgm:cxn modelId="{CCA6CD24-7CD8-9147-A473-1CE1A94D26BD}" srcId="{B0CB6340-2432-814D-B358-A8E8F74E6C77}" destId="{455BD585-5EE8-0547-A0F3-4363B494BF6C}" srcOrd="0" destOrd="0" parTransId="{8164B6C8-F9CA-3E4E-8021-30F8D0ED1EA4}" sibTransId="{976D2C8F-1A95-BF4A-8132-A1736183942C}"/>
    <dgm:cxn modelId="{255BBBD4-3E72-CE44-BB7A-26B601ED4B3D}" srcId="{B0CB6340-2432-814D-B358-A8E8F74E6C77}" destId="{FA0CCA18-769B-7C46-8DC2-25315B32AF6A}" srcOrd="3" destOrd="0" parTransId="{CC63720C-CF98-2346-9615-0C64B3621B9B}" sibTransId="{40794E54-5C0C-5F4A-9CD4-2C72C5B126D4}"/>
    <dgm:cxn modelId="{4CC13DB2-967A-614F-926F-2AFBCAA7515F}" srcId="{B0CB6340-2432-814D-B358-A8E8F74E6C77}" destId="{A970D453-98DA-724B-92AD-BF4EC5968167}" srcOrd="2" destOrd="0" parTransId="{BEBD853D-E040-C245-9F6D-A609C1945C4B}" sibTransId="{A93560AD-9183-264E-A4B6-4A46CAF8902E}"/>
    <dgm:cxn modelId="{D35A84E8-48D5-9043-86C9-92911233D3BD}" type="presOf" srcId="{C75AF972-4A00-AD49-BE68-0BB41CBAD83E}" destId="{D531668C-78EC-474A-A4A0-BEDB26E90750}" srcOrd="0" destOrd="0" presId="urn:microsoft.com/office/officeart/2005/8/layout/chevron1"/>
    <dgm:cxn modelId="{B2E0A494-BB6F-1A46-9421-DBBA5C37F24E}" type="presOf" srcId="{A970D453-98DA-724B-92AD-BF4EC5968167}" destId="{FE51B6CD-55E2-7F43-A6A1-3A9C91DFBF5B}" srcOrd="0" destOrd="0" presId="urn:microsoft.com/office/officeart/2005/8/layout/chevron1"/>
    <dgm:cxn modelId="{C36E534C-1A2A-D845-9F09-8A68538FB4B2}" type="presOf" srcId="{E058D83E-F34D-C14B-8C33-130F0D20C679}" destId="{E465F866-E411-254D-A638-443ADBEC49AD}" srcOrd="0" destOrd="0" presId="urn:microsoft.com/office/officeart/2005/8/layout/chevron1"/>
    <dgm:cxn modelId="{20E8C794-578A-7943-A6C7-D12E1FC283CB}" type="presOf" srcId="{FA0CCA18-769B-7C46-8DC2-25315B32AF6A}" destId="{2D2E563F-613F-C64F-AB46-14AB50FFD41E}" srcOrd="0" destOrd="0" presId="urn:microsoft.com/office/officeart/2005/8/layout/chevron1"/>
    <dgm:cxn modelId="{AA24F814-FE7E-2442-8B5D-8795E01C2553}" type="presOf" srcId="{455BD585-5EE8-0547-A0F3-4363B494BF6C}" destId="{247E7957-C89A-B743-ADAB-4A689890921E}" srcOrd="0" destOrd="0" presId="urn:microsoft.com/office/officeart/2005/8/layout/chevron1"/>
    <dgm:cxn modelId="{2CDB1435-035E-D94F-9D90-5C61D38705C9}" srcId="{B0CB6340-2432-814D-B358-A8E8F74E6C77}" destId="{C75AF972-4A00-AD49-BE68-0BB41CBAD83E}" srcOrd="4" destOrd="0" parTransId="{893862D0-CE50-234E-9B92-D3E3232010D6}" sibTransId="{36E64AC5-BC9D-A64B-A96F-611A728AA21E}"/>
    <dgm:cxn modelId="{0FC1B51D-DE55-804C-B1A6-A1D558481A82}" srcId="{B0CB6340-2432-814D-B358-A8E8F74E6C77}" destId="{E058D83E-F34D-C14B-8C33-130F0D20C679}" srcOrd="1" destOrd="0" parTransId="{44F15B4F-A593-0A4A-B0D8-A148D802F8E2}" sibTransId="{5649D608-EC5E-E34B-9B9E-A027BF77B327}"/>
    <dgm:cxn modelId="{9C805E69-2899-9E47-904D-081857E29923}" type="presParOf" srcId="{711AF33A-C221-F545-A344-9D0B702085D8}" destId="{247E7957-C89A-B743-ADAB-4A689890921E}" srcOrd="0" destOrd="0" presId="urn:microsoft.com/office/officeart/2005/8/layout/chevron1"/>
    <dgm:cxn modelId="{0A999E8B-A394-6340-8024-C863E93A4514}" type="presParOf" srcId="{711AF33A-C221-F545-A344-9D0B702085D8}" destId="{90E8A92B-CF14-544B-A0D2-45ECBD74F904}" srcOrd="1" destOrd="0" presId="urn:microsoft.com/office/officeart/2005/8/layout/chevron1"/>
    <dgm:cxn modelId="{4E14CB4A-17D3-6846-AE06-A25F3DD82C2E}" type="presParOf" srcId="{711AF33A-C221-F545-A344-9D0B702085D8}" destId="{E465F866-E411-254D-A638-443ADBEC49AD}" srcOrd="2" destOrd="0" presId="urn:microsoft.com/office/officeart/2005/8/layout/chevron1"/>
    <dgm:cxn modelId="{5AA4D7D5-9E62-1346-A509-7B7443408F27}" type="presParOf" srcId="{711AF33A-C221-F545-A344-9D0B702085D8}" destId="{68A37884-084A-954E-B2F3-E70E23EE5497}" srcOrd="3" destOrd="0" presId="urn:microsoft.com/office/officeart/2005/8/layout/chevron1"/>
    <dgm:cxn modelId="{03E155FC-9AEF-C74D-9C2D-3556541EA70A}" type="presParOf" srcId="{711AF33A-C221-F545-A344-9D0B702085D8}" destId="{FE51B6CD-55E2-7F43-A6A1-3A9C91DFBF5B}" srcOrd="4" destOrd="0" presId="urn:microsoft.com/office/officeart/2005/8/layout/chevron1"/>
    <dgm:cxn modelId="{EE31A49B-203E-8646-A9D1-F6D4B101D250}" type="presParOf" srcId="{711AF33A-C221-F545-A344-9D0B702085D8}" destId="{4DDC0581-EAEE-D244-92B6-0DF04263F6CB}" srcOrd="5" destOrd="0" presId="urn:microsoft.com/office/officeart/2005/8/layout/chevron1"/>
    <dgm:cxn modelId="{0A7097C7-587C-3149-AE8F-C7DD50802B49}" type="presParOf" srcId="{711AF33A-C221-F545-A344-9D0B702085D8}" destId="{2D2E563F-613F-C64F-AB46-14AB50FFD41E}" srcOrd="6" destOrd="0" presId="urn:microsoft.com/office/officeart/2005/8/layout/chevron1"/>
    <dgm:cxn modelId="{34C4DCE7-A3FA-A244-BDBA-C93121EAF2BD}" type="presParOf" srcId="{711AF33A-C221-F545-A344-9D0B702085D8}" destId="{A5810864-9F91-0847-979E-023E28B048A1}" srcOrd="7" destOrd="0" presId="urn:microsoft.com/office/officeart/2005/8/layout/chevron1"/>
    <dgm:cxn modelId="{44E3AD06-3D39-2943-BAEC-D0B40CB4D855}" type="presParOf" srcId="{711AF33A-C221-F545-A344-9D0B702085D8}" destId="{D531668C-78EC-474A-A4A0-BEDB26E9075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E7957-C89A-B743-ADAB-4A689890921E}">
      <dsp:nvSpPr>
        <dsp:cNvPr id="0" name=""/>
        <dsp:cNvSpPr/>
      </dsp:nvSpPr>
      <dsp:spPr>
        <a:xfrm>
          <a:off x="2565" y="3130277"/>
          <a:ext cx="2282936" cy="913174"/>
        </a:xfrm>
        <a:prstGeom prst="chevron">
          <a:avLst/>
        </a:prstGeom>
        <a:solidFill>
          <a:srgbClr val="D7192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Courier"/>
              <a:cs typeface="Courier"/>
            </a:rPr>
            <a:t>Trim</a:t>
          </a:r>
          <a:endParaRPr lang="en-US" sz="2000" b="1" kern="1200" dirty="0">
            <a:solidFill>
              <a:schemeClr val="bg1"/>
            </a:solidFill>
            <a:latin typeface="Courier"/>
            <a:cs typeface="Courier"/>
          </a:endParaRPr>
        </a:p>
      </dsp:txBody>
      <dsp:txXfrm>
        <a:off x="459152" y="3130277"/>
        <a:ext cx="1369762" cy="913174"/>
      </dsp:txXfrm>
    </dsp:sp>
    <dsp:sp modelId="{E465F866-E411-254D-A638-443ADBEC49AD}">
      <dsp:nvSpPr>
        <dsp:cNvPr id="0" name=""/>
        <dsp:cNvSpPr/>
      </dsp:nvSpPr>
      <dsp:spPr>
        <a:xfrm>
          <a:off x="2057208" y="3130277"/>
          <a:ext cx="2282936" cy="913174"/>
        </a:xfrm>
        <a:prstGeom prst="chevron">
          <a:avLst/>
        </a:prstGeom>
        <a:solidFill>
          <a:srgbClr val="D7192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Courier"/>
              <a:cs typeface="Courier"/>
            </a:rPr>
            <a:t>Align</a:t>
          </a:r>
          <a:endParaRPr lang="en-US" sz="2000" b="1" kern="1200" dirty="0">
            <a:solidFill>
              <a:schemeClr val="bg1"/>
            </a:solidFill>
            <a:latin typeface="Courier"/>
            <a:cs typeface="Courier"/>
          </a:endParaRPr>
        </a:p>
      </dsp:txBody>
      <dsp:txXfrm>
        <a:off x="2513795" y="3130277"/>
        <a:ext cx="1369762" cy="913174"/>
      </dsp:txXfrm>
    </dsp:sp>
    <dsp:sp modelId="{FE51B6CD-55E2-7F43-A6A1-3A9C91DFBF5B}">
      <dsp:nvSpPr>
        <dsp:cNvPr id="0" name=""/>
        <dsp:cNvSpPr/>
      </dsp:nvSpPr>
      <dsp:spPr>
        <a:xfrm>
          <a:off x="4111851" y="3130277"/>
          <a:ext cx="2282936" cy="913174"/>
        </a:xfrm>
        <a:prstGeom prst="chevron">
          <a:avLst/>
        </a:prstGeom>
        <a:solidFill>
          <a:srgbClr val="D7192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Courier"/>
              <a:cs typeface="Courier"/>
            </a:rPr>
            <a:t>Process</a:t>
          </a:r>
          <a:endParaRPr lang="en-US" sz="2000" b="1" kern="1200" dirty="0">
            <a:solidFill>
              <a:schemeClr val="bg1"/>
            </a:solidFill>
            <a:latin typeface="Courier"/>
            <a:cs typeface="Courier"/>
          </a:endParaRPr>
        </a:p>
      </dsp:txBody>
      <dsp:txXfrm>
        <a:off x="4568438" y="3130277"/>
        <a:ext cx="1369762" cy="913174"/>
      </dsp:txXfrm>
    </dsp:sp>
    <dsp:sp modelId="{2D2E563F-613F-C64F-AB46-14AB50FFD41E}">
      <dsp:nvSpPr>
        <dsp:cNvPr id="0" name=""/>
        <dsp:cNvSpPr/>
      </dsp:nvSpPr>
      <dsp:spPr>
        <a:xfrm>
          <a:off x="6166494" y="3130277"/>
          <a:ext cx="2282936" cy="913174"/>
        </a:xfrm>
        <a:prstGeom prst="chevron">
          <a:avLst/>
        </a:prstGeom>
        <a:solidFill>
          <a:srgbClr val="D7192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Courier"/>
              <a:cs typeface="Courier"/>
            </a:rPr>
            <a:t>QC</a:t>
          </a:r>
          <a:endParaRPr lang="en-US" sz="2000" b="1" kern="1200" dirty="0">
            <a:solidFill>
              <a:schemeClr val="bg1"/>
            </a:solidFill>
            <a:latin typeface="Courier"/>
            <a:cs typeface="Courier"/>
          </a:endParaRPr>
        </a:p>
      </dsp:txBody>
      <dsp:txXfrm>
        <a:off x="6623081" y="3130277"/>
        <a:ext cx="1369762" cy="913174"/>
      </dsp:txXfrm>
    </dsp:sp>
    <dsp:sp modelId="{D531668C-78EC-474A-A4A0-BEDB26E90750}">
      <dsp:nvSpPr>
        <dsp:cNvPr id="0" name=""/>
        <dsp:cNvSpPr/>
      </dsp:nvSpPr>
      <dsp:spPr>
        <a:xfrm>
          <a:off x="8221137" y="3130277"/>
          <a:ext cx="2282936" cy="913174"/>
        </a:xfrm>
        <a:prstGeom prst="chevron">
          <a:avLst/>
        </a:prstGeom>
        <a:solidFill>
          <a:srgbClr val="D7192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Courier"/>
              <a:cs typeface="Courier"/>
            </a:rPr>
            <a:t>Analysis</a:t>
          </a:r>
          <a:endParaRPr lang="en-US" sz="2000" b="1" kern="1200" dirty="0">
            <a:solidFill>
              <a:schemeClr val="bg1"/>
            </a:solidFill>
            <a:latin typeface="Courier"/>
            <a:cs typeface="Courier"/>
          </a:endParaRPr>
        </a:p>
      </dsp:txBody>
      <dsp:txXfrm>
        <a:off x="8677724" y="3130277"/>
        <a:ext cx="1369762" cy="913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8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FB8B-2AE1-2E46-918C-65F9CB6547D0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852B-0F6D-2E4C-96DF-30DE6B1F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FB8B-2AE1-2E46-918C-65F9CB6547D0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852B-0F6D-2E4C-96DF-30DE6B1F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4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488951"/>
            <a:ext cx="82296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88951"/>
            <a:ext cx="243840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FB8B-2AE1-2E46-918C-65F9CB6547D0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852B-0F6D-2E4C-96DF-30DE6B1F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5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FB8B-2AE1-2E46-918C-65F9CB6547D0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852B-0F6D-2E4C-96DF-30DE6B1F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18"/>
            <a:ext cx="155448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FB8B-2AE1-2E46-918C-65F9CB6547D0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852B-0F6D-2E4C-96DF-30DE6B1F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FB8B-2AE1-2E46-918C-65F9CB6547D0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852B-0F6D-2E4C-96DF-30DE6B1F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046817"/>
            <a:ext cx="8083550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899833"/>
            <a:ext cx="808355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FB8B-2AE1-2E46-918C-65F9CB6547D0}" type="datetimeFigureOut">
              <a:rPr lang="en-US" smtClean="0"/>
              <a:t>6/4/17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852B-0F6D-2E4C-96DF-30DE6B1F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FB8B-2AE1-2E46-918C-65F9CB6547D0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852B-0F6D-2E4C-96DF-30DE6B1F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FB8B-2AE1-2E46-918C-65F9CB6547D0}" type="datetimeFigureOut">
              <a:rPr lang="en-US" smtClean="0"/>
              <a:t>6/4/17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852B-0F6D-2E4C-96DF-30DE6B1F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64067"/>
            <a:ext cx="6016626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7"/>
            <a:ext cx="1022350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913467"/>
            <a:ext cx="6016626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FB8B-2AE1-2E46-918C-65F9CB6547D0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852B-0F6D-2E4C-96DF-30DE6B1F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0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0"/>
            <a:ext cx="109728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1"/>
            <a:ext cx="109728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FB8B-2AE1-2E46-918C-65F9CB6547D0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852B-0F6D-2E4C-96DF-30DE6B1F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7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1"/>
            <a:ext cx="164592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0FB8B-2AE1-2E46-918C-65F9CB6547D0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4"/>
            <a:ext cx="5791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852B-0F6D-2E4C-96DF-30DE6B1F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3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49085864"/>
              </p:ext>
            </p:extLst>
          </p:nvPr>
        </p:nvGraphicFramePr>
        <p:xfrm>
          <a:off x="3222081" y="1000499"/>
          <a:ext cx="10506640" cy="7173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Screen Shot 2017-06-04 at 11.12.55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0" y="2780241"/>
            <a:ext cx="2277399" cy="2958271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72" y="5573710"/>
            <a:ext cx="4141953" cy="8915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1988" y="5854752"/>
            <a:ext cx="209319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C4D7D"/>
                </a:solidFill>
                <a:latin typeface="Courier"/>
                <a:cs typeface="Courier"/>
              </a:rPr>
              <a:t>ATAC-Seq</a:t>
            </a:r>
            <a:endParaRPr lang="en-US" b="1" dirty="0">
              <a:solidFill>
                <a:srgbClr val="3C4D7D"/>
              </a:solidFill>
              <a:latin typeface="Courier"/>
              <a:cs typeface="Courier"/>
            </a:endParaRPr>
          </a:p>
        </p:txBody>
      </p:sp>
      <p:pic>
        <p:nvPicPr>
          <p:cNvPr id="8" name="Picture 7" descr="Screen Shot 2017-06-04 at 11.26.55 P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4776"/>
          <a:stretch/>
        </p:blipFill>
        <p:spPr>
          <a:xfrm>
            <a:off x="14213084" y="2611940"/>
            <a:ext cx="1435363" cy="16456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25550" y="2579272"/>
            <a:ext cx="98006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158412" y="2694921"/>
            <a:ext cx="98006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4800" dirty="0"/>
          </a:p>
        </p:txBody>
      </p:sp>
      <p:pic>
        <p:nvPicPr>
          <p:cNvPr id="9" name="Picture 8" descr="Screen Shot 2017-06-04 at 11.28.25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936" y="2037930"/>
            <a:ext cx="2060870" cy="2008636"/>
          </a:xfrm>
          <a:prstGeom prst="rect">
            <a:avLst/>
          </a:prstGeom>
        </p:spPr>
      </p:pic>
      <p:pic>
        <p:nvPicPr>
          <p:cNvPr id="12" name="Picture 11" descr="Screen Shot 2017-06-04 at 11.31.23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084" y="4282496"/>
            <a:ext cx="3611722" cy="1634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853319" y="6082047"/>
            <a:ext cx="257032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Downstream</a:t>
            </a:r>
          </a:p>
          <a:p>
            <a:pPr algn="ctr"/>
            <a:r>
              <a:rPr lang="en-US" b="1" dirty="0" smtClean="0">
                <a:latin typeface="Courier"/>
                <a:cs typeface="Courier"/>
              </a:rPr>
              <a:t>Analyses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8704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6</cp:revision>
  <dcterms:created xsi:type="dcterms:W3CDTF">2017-06-04T05:31:23Z</dcterms:created>
  <dcterms:modified xsi:type="dcterms:W3CDTF">2017-06-05T03:33:08Z</dcterms:modified>
</cp:coreProperties>
</file>