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CE15-BCFE-46FB-8468-D1F0E232F92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9CD-D6F5-4F4E-8899-7B4B304F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392" y="2233999"/>
            <a:ext cx="1229510" cy="2893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$ADVER,1.00\r\n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18" y="2233998"/>
            <a:ext cx="283028" cy="283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5" idx="3"/>
            <a:endCxn id="20" idx="1"/>
          </p:cNvCxnSpPr>
          <p:nvPr/>
        </p:nvCxnSpPr>
        <p:spPr>
          <a:xfrm flipV="1">
            <a:off x="331146" y="2375512"/>
            <a:ext cx="216471" cy="1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26" idx="1"/>
          </p:cNvCxnSpPr>
          <p:nvPr/>
        </p:nvCxnSpPr>
        <p:spPr>
          <a:xfrm flipV="1">
            <a:off x="2020636" y="2375512"/>
            <a:ext cx="175801" cy="317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47617" y="230351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0" idx="3"/>
            <a:endCxn id="4" idx="1"/>
          </p:cNvCxnSpPr>
          <p:nvPr/>
        </p:nvCxnSpPr>
        <p:spPr>
          <a:xfrm>
            <a:off x="691617" y="2375512"/>
            <a:ext cx="120775" cy="317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196437" y="230351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cxnSpLocks/>
            <a:stCxn id="35" idx="1"/>
            <a:endCxn id="389" idx="3"/>
          </p:cNvCxnSpPr>
          <p:nvPr/>
        </p:nvCxnSpPr>
        <p:spPr>
          <a:xfrm rot="10800000" flipV="1">
            <a:off x="691618" y="1499564"/>
            <a:ext cx="3116777" cy="622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465075" y="2801588"/>
            <a:ext cx="1188910" cy="28131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$FSVER,1.00\r\n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69994" y="2233997"/>
            <a:ext cx="1037342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wrong version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65075" y="1666407"/>
            <a:ext cx="1042261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timeout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08394" y="1427565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26" idx="3"/>
            <a:endCxn id="33" idx="1"/>
          </p:cNvCxnSpPr>
          <p:nvPr/>
        </p:nvCxnSpPr>
        <p:spPr>
          <a:xfrm>
            <a:off x="2340437" y="2375512"/>
            <a:ext cx="129557" cy="127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0"/>
            <a:endCxn id="34" idx="1"/>
          </p:cNvCxnSpPr>
          <p:nvPr/>
        </p:nvCxnSpPr>
        <p:spPr>
          <a:xfrm rot="5400000" flipH="1" flipV="1">
            <a:off x="2118961" y="1957398"/>
            <a:ext cx="495590" cy="19663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cxnSpLocks/>
            <a:stCxn id="34" idx="3"/>
            <a:endCxn id="35" idx="2"/>
          </p:cNvCxnSpPr>
          <p:nvPr/>
        </p:nvCxnSpPr>
        <p:spPr>
          <a:xfrm flipV="1">
            <a:off x="3507336" y="1571565"/>
            <a:ext cx="373058" cy="23635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3" idx="3"/>
            <a:endCxn id="35" idx="2"/>
          </p:cNvCxnSpPr>
          <p:nvPr/>
        </p:nvCxnSpPr>
        <p:spPr>
          <a:xfrm flipV="1">
            <a:off x="3507336" y="1571565"/>
            <a:ext cx="373058" cy="80394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6" idx="2"/>
            <a:endCxn id="32" idx="1"/>
          </p:cNvCxnSpPr>
          <p:nvPr/>
        </p:nvCxnSpPr>
        <p:spPr>
          <a:xfrm rot="16200000" flipH="1">
            <a:off x="2119389" y="2596560"/>
            <a:ext cx="494734" cy="19663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683466" y="2872341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171" idx="3"/>
            <a:endCxn id="154" idx="1"/>
          </p:cNvCxnSpPr>
          <p:nvPr/>
        </p:nvCxnSpPr>
        <p:spPr>
          <a:xfrm flipV="1">
            <a:off x="5147046" y="2943102"/>
            <a:ext cx="247389" cy="123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985875" y="1090782"/>
            <a:ext cx="814836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timeout</a:t>
            </a:r>
          </a:p>
        </p:txBody>
      </p:sp>
      <p:cxnSp>
        <p:nvCxnSpPr>
          <p:cNvPr id="57" name="Elbow Connector 56"/>
          <p:cNvCxnSpPr>
            <a:stCxn id="52" idx="0"/>
            <a:endCxn id="56" idx="1"/>
          </p:cNvCxnSpPr>
          <p:nvPr/>
        </p:nvCxnSpPr>
        <p:spPr>
          <a:xfrm rot="5400000" flipH="1" flipV="1">
            <a:off x="5050648" y="1937115"/>
            <a:ext cx="1640044" cy="23040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3"/>
            <a:endCxn id="389" idx="0"/>
          </p:cNvCxnSpPr>
          <p:nvPr/>
        </p:nvCxnSpPr>
        <p:spPr>
          <a:xfrm flipH="1">
            <a:off x="619617" y="1232297"/>
            <a:ext cx="6181094" cy="201495"/>
          </a:xfrm>
          <a:prstGeom prst="bentConnector4">
            <a:avLst>
              <a:gd name="adj1" fmla="val -3698"/>
              <a:gd name="adj2" fmla="val -152342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85874" y="280158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$FSBA2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85874" y="3952178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$FSOFF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52" idx="3"/>
            <a:endCxn id="64" idx="1"/>
          </p:cNvCxnSpPr>
          <p:nvPr/>
        </p:nvCxnSpPr>
        <p:spPr>
          <a:xfrm flipV="1">
            <a:off x="5827466" y="2943102"/>
            <a:ext cx="158408" cy="12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3"/>
            <a:endCxn id="68" idx="1"/>
          </p:cNvCxnSpPr>
          <p:nvPr/>
        </p:nvCxnSpPr>
        <p:spPr>
          <a:xfrm>
            <a:off x="6796864" y="2943102"/>
            <a:ext cx="127264" cy="62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341127" y="224034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strBAT1[4]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41127" y="2799873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strBAT2[4]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341127" y="3380185"/>
            <a:ext cx="963912" cy="2720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char[0…24]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938756" y="280158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\r\n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665403" y="287110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52" idx="2"/>
            <a:endCxn id="108" idx="1"/>
          </p:cNvCxnSpPr>
          <p:nvPr/>
        </p:nvCxnSpPr>
        <p:spPr>
          <a:xfrm rot="16200000" flipH="1">
            <a:off x="4751580" y="4020227"/>
            <a:ext cx="2231831" cy="22405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14" idx="3"/>
            <a:endCxn id="67" idx="1"/>
          </p:cNvCxnSpPr>
          <p:nvPr/>
        </p:nvCxnSpPr>
        <p:spPr>
          <a:xfrm>
            <a:off x="6791101" y="2385124"/>
            <a:ext cx="133027" cy="442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320" idx="3"/>
            <a:endCxn id="69" idx="1"/>
          </p:cNvCxnSpPr>
          <p:nvPr/>
        </p:nvCxnSpPr>
        <p:spPr>
          <a:xfrm>
            <a:off x="6792485" y="3516162"/>
            <a:ext cx="131386" cy="31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7" idx="3"/>
            <a:endCxn id="87" idx="1"/>
          </p:cNvCxnSpPr>
          <p:nvPr/>
        </p:nvCxnSpPr>
        <p:spPr>
          <a:xfrm>
            <a:off x="8152117" y="2941388"/>
            <a:ext cx="1513286" cy="171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76" idx="3"/>
            <a:endCxn id="87" idx="0"/>
          </p:cNvCxnSpPr>
          <p:nvPr/>
        </p:nvCxnSpPr>
        <p:spPr>
          <a:xfrm>
            <a:off x="8152117" y="2381862"/>
            <a:ext cx="1585286" cy="48924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87" idx="3"/>
            <a:endCxn id="86" idx="1"/>
          </p:cNvCxnSpPr>
          <p:nvPr/>
        </p:nvCxnSpPr>
        <p:spPr>
          <a:xfrm>
            <a:off x="9809403" y="2943102"/>
            <a:ext cx="129353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cxnSpLocks/>
            <a:stCxn id="78" idx="3"/>
            <a:endCxn id="87" idx="2"/>
          </p:cNvCxnSpPr>
          <p:nvPr/>
        </p:nvCxnSpPr>
        <p:spPr>
          <a:xfrm flipV="1">
            <a:off x="8305039" y="3015102"/>
            <a:ext cx="1432364" cy="501094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86" idx="3"/>
            <a:endCxn id="277" idx="1"/>
          </p:cNvCxnSpPr>
          <p:nvPr/>
        </p:nvCxnSpPr>
        <p:spPr>
          <a:xfrm flipV="1">
            <a:off x="10749746" y="2941388"/>
            <a:ext cx="157572" cy="171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cxnSpLocks/>
            <a:stCxn id="108" idx="3"/>
            <a:endCxn id="144" idx="1"/>
          </p:cNvCxnSpPr>
          <p:nvPr/>
        </p:nvCxnSpPr>
        <p:spPr>
          <a:xfrm>
            <a:off x="6790514" y="5248172"/>
            <a:ext cx="4116804" cy="352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5394435" y="287110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9" name="Elbow Connector 188"/>
          <p:cNvCxnSpPr>
            <a:stCxn id="154" idx="3"/>
            <a:endCxn id="52" idx="1"/>
          </p:cNvCxnSpPr>
          <p:nvPr/>
        </p:nvCxnSpPr>
        <p:spPr>
          <a:xfrm>
            <a:off x="5538435" y="2943102"/>
            <a:ext cx="145031" cy="12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ounded Rectangle 276"/>
          <p:cNvSpPr/>
          <p:nvPr/>
        </p:nvSpPr>
        <p:spPr>
          <a:xfrm>
            <a:off x="10907318" y="2799873"/>
            <a:ext cx="95712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$ADACK\r\n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Elbow Connector 285"/>
          <p:cNvCxnSpPr>
            <a:cxnSpLocks/>
            <a:stCxn id="277" idx="3"/>
            <a:endCxn id="306" idx="0"/>
          </p:cNvCxnSpPr>
          <p:nvPr/>
        </p:nvCxnSpPr>
        <p:spPr>
          <a:xfrm>
            <a:off x="11864438" y="2941388"/>
            <a:ext cx="195759" cy="2234784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/>
          <p:cNvSpPr/>
          <p:nvPr/>
        </p:nvSpPr>
        <p:spPr>
          <a:xfrm>
            <a:off x="11988197" y="517617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5980111" y="2243609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$FSBA1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5" name="Elbow Connector 314"/>
          <p:cNvCxnSpPr>
            <a:stCxn id="52" idx="0"/>
            <a:endCxn id="314" idx="1"/>
          </p:cNvCxnSpPr>
          <p:nvPr/>
        </p:nvCxnSpPr>
        <p:spPr>
          <a:xfrm rot="5400000" flipH="1" flipV="1">
            <a:off x="5624180" y="2516411"/>
            <a:ext cx="487217" cy="22464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ounded Rectangle 319"/>
          <p:cNvSpPr/>
          <p:nvPr/>
        </p:nvSpPr>
        <p:spPr>
          <a:xfrm>
            <a:off x="5981495" y="337464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$FSROW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52" idx="2"/>
            <a:endCxn id="320" idx="1"/>
          </p:cNvCxnSpPr>
          <p:nvPr/>
        </p:nvCxnSpPr>
        <p:spPr>
          <a:xfrm rot="16200000" flipH="1">
            <a:off x="5618570" y="3153236"/>
            <a:ext cx="499821" cy="22602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ounded Rectangle 388"/>
          <p:cNvSpPr/>
          <p:nvPr/>
        </p:nvSpPr>
        <p:spPr>
          <a:xfrm>
            <a:off x="547617" y="1433792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2" name="Elbow Connector 391"/>
          <p:cNvCxnSpPr>
            <a:stCxn id="389" idx="2"/>
            <a:endCxn id="20" idx="0"/>
          </p:cNvCxnSpPr>
          <p:nvPr/>
        </p:nvCxnSpPr>
        <p:spPr>
          <a:xfrm rot="5400000">
            <a:off x="256757" y="1940652"/>
            <a:ext cx="72572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924128" y="2248030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924128" y="2802207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923871" y="3377786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9" idx="3"/>
            <a:endCxn id="78" idx="1"/>
          </p:cNvCxnSpPr>
          <p:nvPr/>
        </p:nvCxnSpPr>
        <p:spPr>
          <a:xfrm flipV="1">
            <a:off x="7208271" y="3516196"/>
            <a:ext cx="132856" cy="310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8" idx="3"/>
            <a:endCxn id="77" idx="1"/>
          </p:cNvCxnSpPr>
          <p:nvPr/>
        </p:nvCxnSpPr>
        <p:spPr>
          <a:xfrm flipV="1">
            <a:off x="7208528" y="2941388"/>
            <a:ext cx="132599" cy="233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7" idx="3"/>
            <a:endCxn id="76" idx="1"/>
          </p:cNvCxnSpPr>
          <p:nvPr/>
        </p:nvCxnSpPr>
        <p:spPr>
          <a:xfrm flipV="1">
            <a:off x="7208528" y="2381862"/>
            <a:ext cx="132599" cy="768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5985874" y="452941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$FSON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Elbow Connector 103"/>
          <p:cNvCxnSpPr>
            <a:stCxn id="52" idx="2"/>
            <a:endCxn id="65" idx="1"/>
          </p:cNvCxnSpPr>
          <p:nvPr/>
        </p:nvCxnSpPr>
        <p:spPr>
          <a:xfrm rot="16200000" flipH="1">
            <a:off x="5331994" y="3439813"/>
            <a:ext cx="1077352" cy="2304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5979524" y="510665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unknown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52" idx="2"/>
            <a:endCxn id="100" idx="1"/>
          </p:cNvCxnSpPr>
          <p:nvPr/>
        </p:nvCxnSpPr>
        <p:spPr>
          <a:xfrm rot="16200000" flipH="1">
            <a:off x="5043375" y="3728432"/>
            <a:ext cx="1654591" cy="2304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24" idx="3"/>
            <a:endCxn id="87" idx="2"/>
          </p:cNvCxnSpPr>
          <p:nvPr/>
        </p:nvCxnSpPr>
        <p:spPr>
          <a:xfrm flipV="1">
            <a:off x="8478344" y="3015102"/>
            <a:ext cx="1259059" cy="1077311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7334776" y="3950898"/>
            <a:ext cx="1143568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LCD|BA1|BA2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Elbow Connector 124"/>
          <p:cNvCxnSpPr>
            <a:stCxn id="65" idx="3"/>
            <a:endCxn id="126" idx="1"/>
          </p:cNvCxnSpPr>
          <p:nvPr/>
        </p:nvCxnSpPr>
        <p:spPr>
          <a:xfrm flipV="1">
            <a:off x="6796864" y="4092413"/>
            <a:ext cx="127007" cy="128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923871" y="3950898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Elbow Connector 126"/>
          <p:cNvCxnSpPr>
            <a:stCxn id="126" idx="3"/>
            <a:endCxn id="124" idx="1"/>
          </p:cNvCxnSpPr>
          <p:nvPr/>
        </p:nvCxnSpPr>
        <p:spPr>
          <a:xfrm>
            <a:off x="7208271" y="4092413"/>
            <a:ext cx="12650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7341127" y="4535128"/>
            <a:ext cx="1143568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LCD|BA1|BA2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Elbow Connector 136"/>
          <p:cNvCxnSpPr>
            <a:stCxn id="100" idx="3"/>
            <a:endCxn id="139" idx="1"/>
          </p:cNvCxnSpPr>
          <p:nvPr/>
        </p:nvCxnSpPr>
        <p:spPr>
          <a:xfrm>
            <a:off x="6796864" y="4670932"/>
            <a:ext cx="127007" cy="571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923871" y="4535127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139"/>
          <p:cNvCxnSpPr>
            <a:stCxn id="139" idx="3"/>
            <a:endCxn id="136" idx="1"/>
          </p:cNvCxnSpPr>
          <p:nvPr/>
        </p:nvCxnSpPr>
        <p:spPr>
          <a:xfrm>
            <a:off x="7208271" y="4676642"/>
            <a:ext cx="132856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6" idx="3"/>
            <a:endCxn id="87" idx="2"/>
          </p:cNvCxnSpPr>
          <p:nvPr/>
        </p:nvCxnSpPr>
        <p:spPr>
          <a:xfrm flipV="1">
            <a:off x="8484695" y="3015102"/>
            <a:ext cx="1252708" cy="1661541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313">
            <a:extLst>
              <a:ext uri="{FF2B5EF4-FFF2-40B4-BE49-F238E27FC236}">
                <a16:creationId xmlns:a16="http://schemas.microsoft.com/office/drawing/2014/main" id="{851F2994-B9E2-4503-AC19-F5CC7DC8C042}"/>
              </a:ext>
            </a:extLst>
          </p:cNvPr>
          <p:cNvSpPr/>
          <p:nvPr/>
        </p:nvSpPr>
        <p:spPr>
          <a:xfrm>
            <a:off x="5987798" y="1683127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$ADROT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Elbow Connector 56">
            <a:extLst>
              <a:ext uri="{FF2B5EF4-FFF2-40B4-BE49-F238E27FC236}">
                <a16:creationId xmlns:a16="http://schemas.microsoft.com/office/drawing/2014/main" id="{C3261835-0833-4BFB-865D-02EADCF2A8DE}"/>
              </a:ext>
            </a:extLst>
          </p:cNvPr>
          <p:cNvCxnSpPr>
            <a:cxnSpLocks/>
            <a:stCxn id="52" idx="0"/>
            <a:endCxn id="97" idx="1"/>
          </p:cNvCxnSpPr>
          <p:nvPr/>
        </p:nvCxnSpPr>
        <p:spPr>
          <a:xfrm rot="5400000" flipH="1" flipV="1">
            <a:off x="5347783" y="2232326"/>
            <a:ext cx="1047699" cy="23233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66">
            <a:extLst>
              <a:ext uri="{FF2B5EF4-FFF2-40B4-BE49-F238E27FC236}">
                <a16:creationId xmlns:a16="http://schemas.microsoft.com/office/drawing/2014/main" id="{B624E9E9-0788-426B-AA75-0100E620BC97}"/>
              </a:ext>
            </a:extLst>
          </p:cNvPr>
          <p:cNvSpPr/>
          <p:nvPr/>
        </p:nvSpPr>
        <p:spPr>
          <a:xfrm>
            <a:off x="6923871" y="1683338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ounded Rectangle 75">
            <a:extLst>
              <a:ext uri="{FF2B5EF4-FFF2-40B4-BE49-F238E27FC236}">
                <a16:creationId xmlns:a16="http://schemas.microsoft.com/office/drawing/2014/main" id="{3F459B47-D9B6-4E57-8320-AD30528E139D}"/>
              </a:ext>
            </a:extLst>
          </p:cNvPr>
          <p:cNvSpPr/>
          <p:nvPr/>
        </p:nvSpPr>
        <p:spPr>
          <a:xfrm>
            <a:off x="7341127" y="1688504"/>
            <a:ext cx="81099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0</a:t>
            </a:r>
            <a:r>
              <a:rPr lang="de-CH" sz="1200" baseline="-25000" dirty="0">
                <a:solidFill>
                  <a:schemeClr val="tx1"/>
                </a:solidFill>
              </a:rPr>
              <a:t>data</a:t>
            </a:r>
            <a:r>
              <a:rPr lang="de-CH" sz="1200" dirty="0">
                <a:solidFill>
                  <a:schemeClr val="tx1"/>
                </a:solidFill>
              </a:rPr>
              <a:t>|1</a:t>
            </a:r>
            <a:r>
              <a:rPr lang="de-CH" sz="1200" baseline="-25000" dirty="0">
                <a:solidFill>
                  <a:schemeClr val="tx1"/>
                </a:solidFill>
              </a:rPr>
              <a:t>sys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6" name="Rounded Rectangle 66">
            <a:extLst>
              <a:ext uri="{FF2B5EF4-FFF2-40B4-BE49-F238E27FC236}">
                <a16:creationId xmlns:a16="http://schemas.microsoft.com/office/drawing/2014/main" id="{D5CBFD77-3989-4132-A162-CCB98E6D999F}"/>
              </a:ext>
            </a:extLst>
          </p:cNvPr>
          <p:cNvSpPr/>
          <p:nvPr/>
        </p:nvSpPr>
        <p:spPr>
          <a:xfrm>
            <a:off x="8300406" y="1686110"/>
            <a:ext cx="28440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ounded Rectangle 75">
            <a:extLst>
              <a:ext uri="{FF2B5EF4-FFF2-40B4-BE49-F238E27FC236}">
                <a16:creationId xmlns:a16="http://schemas.microsoft.com/office/drawing/2014/main" id="{0CB8B442-8036-4363-BE03-4D75D58FFEE6}"/>
              </a:ext>
            </a:extLst>
          </p:cNvPr>
          <p:cNvSpPr/>
          <p:nvPr/>
        </p:nvSpPr>
        <p:spPr>
          <a:xfrm>
            <a:off x="8728629" y="1683338"/>
            <a:ext cx="914399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[0…9]</a:t>
            </a:r>
            <a:r>
              <a:rPr lang="de-CH" sz="1200" baseline="-25000" dirty="0">
                <a:solidFill>
                  <a:schemeClr val="tx1"/>
                </a:solidFill>
              </a:rPr>
              <a:t>position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22" name="Elbow Connector 150">
            <a:extLst>
              <a:ext uri="{FF2B5EF4-FFF2-40B4-BE49-F238E27FC236}">
                <a16:creationId xmlns:a16="http://schemas.microsoft.com/office/drawing/2014/main" id="{02234636-2DFF-40C4-9270-D194B3FFEB67}"/>
              </a:ext>
            </a:extLst>
          </p:cNvPr>
          <p:cNvCxnSpPr>
            <a:cxnSpLocks/>
            <a:stCxn id="97" idx="3"/>
            <a:endCxn id="105" idx="1"/>
          </p:cNvCxnSpPr>
          <p:nvPr/>
        </p:nvCxnSpPr>
        <p:spPr>
          <a:xfrm>
            <a:off x="6798788" y="1824642"/>
            <a:ext cx="125083" cy="21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50">
            <a:extLst>
              <a:ext uri="{FF2B5EF4-FFF2-40B4-BE49-F238E27FC236}">
                <a16:creationId xmlns:a16="http://schemas.microsoft.com/office/drawing/2014/main" id="{0D307F02-35FD-4C81-BC3B-A5C939498AD8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>
            <a:off x="7208271" y="1824853"/>
            <a:ext cx="132856" cy="5166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50">
            <a:extLst>
              <a:ext uri="{FF2B5EF4-FFF2-40B4-BE49-F238E27FC236}">
                <a16:creationId xmlns:a16="http://schemas.microsoft.com/office/drawing/2014/main" id="{AC34E380-F3E8-4C3A-A2F5-25E9C43FEA57}"/>
              </a:ext>
            </a:extLst>
          </p:cNvPr>
          <p:cNvCxnSpPr>
            <a:cxnSpLocks/>
            <a:stCxn id="107" idx="3"/>
            <a:endCxn id="116" idx="1"/>
          </p:cNvCxnSpPr>
          <p:nvPr/>
        </p:nvCxnSpPr>
        <p:spPr>
          <a:xfrm flipV="1">
            <a:off x="8152117" y="1827625"/>
            <a:ext cx="148289" cy="239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50">
            <a:extLst>
              <a:ext uri="{FF2B5EF4-FFF2-40B4-BE49-F238E27FC236}">
                <a16:creationId xmlns:a16="http://schemas.microsoft.com/office/drawing/2014/main" id="{D6583312-B298-4050-ADBC-3961F16215CF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 flipV="1">
            <a:off x="8584806" y="1824853"/>
            <a:ext cx="143823" cy="2772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50">
            <a:extLst>
              <a:ext uri="{FF2B5EF4-FFF2-40B4-BE49-F238E27FC236}">
                <a16:creationId xmlns:a16="http://schemas.microsoft.com/office/drawing/2014/main" id="{AD1635DB-CD39-452F-B5FD-CBE008453A63}"/>
              </a:ext>
            </a:extLst>
          </p:cNvPr>
          <p:cNvCxnSpPr>
            <a:cxnSpLocks/>
            <a:stCxn id="117" idx="3"/>
            <a:endCxn id="87" idx="0"/>
          </p:cNvCxnSpPr>
          <p:nvPr/>
        </p:nvCxnSpPr>
        <p:spPr>
          <a:xfrm>
            <a:off x="9643028" y="1824853"/>
            <a:ext cx="94375" cy="104624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276">
            <a:extLst>
              <a:ext uri="{FF2B5EF4-FFF2-40B4-BE49-F238E27FC236}">
                <a16:creationId xmlns:a16="http://schemas.microsoft.com/office/drawing/2014/main" id="{71FFC7B3-23FD-4C88-AEF5-4747A4D6F8C5}"/>
              </a:ext>
            </a:extLst>
          </p:cNvPr>
          <p:cNvSpPr/>
          <p:nvPr/>
        </p:nvSpPr>
        <p:spPr>
          <a:xfrm>
            <a:off x="10907318" y="5110181"/>
            <a:ext cx="95712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$ADNAK\r\n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5" name="Elbow Connector 150">
            <a:extLst>
              <a:ext uri="{FF2B5EF4-FFF2-40B4-BE49-F238E27FC236}">
                <a16:creationId xmlns:a16="http://schemas.microsoft.com/office/drawing/2014/main" id="{D0941B27-BCDF-4040-A9D7-E7D4BB3B19DA}"/>
              </a:ext>
            </a:extLst>
          </p:cNvPr>
          <p:cNvCxnSpPr>
            <a:cxnSpLocks/>
            <a:stCxn id="306" idx="2"/>
            <a:endCxn id="154" idx="2"/>
          </p:cNvCxnSpPr>
          <p:nvPr/>
        </p:nvCxnSpPr>
        <p:spPr>
          <a:xfrm rot="5400000" flipH="1">
            <a:off x="7610781" y="870756"/>
            <a:ext cx="2305070" cy="6593762"/>
          </a:xfrm>
          <a:prstGeom prst="bentConnector3">
            <a:avLst>
              <a:gd name="adj1" fmla="val -9917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47">
            <a:extLst>
              <a:ext uri="{FF2B5EF4-FFF2-40B4-BE49-F238E27FC236}">
                <a16:creationId xmlns:a16="http://schemas.microsoft.com/office/drawing/2014/main" id="{A4844A9E-9A9F-4440-A927-63D8BAE80C22}"/>
              </a:ext>
            </a:extLst>
          </p:cNvPr>
          <p:cNvCxnSpPr>
            <a:cxnSpLocks/>
            <a:stCxn id="144" idx="3"/>
            <a:endCxn id="306" idx="1"/>
          </p:cNvCxnSpPr>
          <p:nvPr/>
        </p:nvCxnSpPr>
        <p:spPr>
          <a:xfrm flipV="1">
            <a:off x="11864438" y="5248172"/>
            <a:ext cx="123759" cy="352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276">
            <a:extLst>
              <a:ext uri="{FF2B5EF4-FFF2-40B4-BE49-F238E27FC236}">
                <a16:creationId xmlns:a16="http://schemas.microsoft.com/office/drawing/2014/main" id="{37ED2F8C-3DCA-4026-8509-D78830BE8478}"/>
              </a:ext>
            </a:extLst>
          </p:cNvPr>
          <p:cNvSpPr/>
          <p:nvPr/>
        </p:nvSpPr>
        <p:spPr>
          <a:xfrm>
            <a:off x="4189926" y="2802822"/>
            <a:ext cx="95712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$ADACK\r\n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Rounded Rectangle 276">
            <a:extLst>
              <a:ext uri="{FF2B5EF4-FFF2-40B4-BE49-F238E27FC236}">
                <a16:creationId xmlns:a16="http://schemas.microsoft.com/office/drawing/2014/main" id="{4F295680-AF3A-4226-B871-B7A0D788FB38}"/>
              </a:ext>
            </a:extLst>
          </p:cNvPr>
          <p:cNvSpPr/>
          <p:nvPr/>
        </p:nvSpPr>
        <p:spPr>
          <a:xfrm>
            <a:off x="4189926" y="2447372"/>
            <a:ext cx="957120" cy="28303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$ADNAK\r\n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Elbow Connector 52">
            <a:extLst>
              <a:ext uri="{FF2B5EF4-FFF2-40B4-BE49-F238E27FC236}">
                <a16:creationId xmlns:a16="http://schemas.microsoft.com/office/drawing/2014/main" id="{441E8420-BCF6-4FF2-A14E-34C6074CD035}"/>
              </a:ext>
            </a:extLst>
          </p:cNvPr>
          <p:cNvCxnSpPr>
            <a:cxnSpLocks/>
            <a:stCxn id="32" idx="3"/>
            <a:endCxn id="171" idx="1"/>
          </p:cNvCxnSpPr>
          <p:nvPr/>
        </p:nvCxnSpPr>
        <p:spPr>
          <a:xfrm>
            <a:off x="3653985" y="2942246"/>
            <a:ext cx="535941" cy="209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2">
            <a:extLst>
              <a:ext uri="{FF2B5EF4-FFF2-40B4-BE49-F238E27FC236}">
                <a16:creationId xmlns:a16="http://schemas.microsoft.com/office/drawing/2014/main" id="{B27025F5-9015-447D-9077-FB8739CA5429}"/>
              </a:ext>
            </a:extLst>
          </p:cNvPr>
          <p:cNvCxnSpPr>
            <a:cxnSpLocks/>
            <a:stCxn id="32" idx="3"/>
            <a:endCxn id="177" idx="1"/>
          </p:cNvCxnSpPr>
          <p:nvPr/>
        </p:nvCxnSpPr>
        <p:spPr>
          <a:xfrm flipV="1">
            <a:off x="3653985" y="2588887"/>
            <a:ext cx="535941" cy="35335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52">
            <a:extLst>
              <a:ext uri="{FF2B5EF4-FFF2-40B4-BE49-F238E27FC236}">
                <a16:creationId xmlns:a16="http://schemas.microsoft.com/office/drawing/2014/main" id="{FF9401E3-BB65-458B-B0C8-4FABF2702E2D}"/>
              </a:ext>
            </a:extLst>
          </p:cNvPr>
          <p:cNvCxnSpPr>
            <a:cxnSpLocks/>
            <a:stCxn id="177" idx="3"/>
            <a:endCxn id="35" idx="3"/>
          </p:cNvCxnSpPr>
          <p:nvPr/>
        </p:nvCxnSpPr>
        <p:spPr>
          <a:xfrm flipH="1" flipV="1">
            <a:off x="3952394" y="1499565"/>
            <a:ext cx="1194652" cy="1089322"/>
          </a:xfrm>
          <a:prstGeom prst="bentConnector3">
            <a:avLst>
              <a:gd name="adj1" fmla="val -1913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0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Buenter</dc:creator>
  <cp:lastModifiedBy>Adrian Buenter</cp:lastModifiedBy>
  <cp:revision>43</cp:revision>
  <dcterms:created xsi:type="dcterms:W3CDTF">2018-10-06T18:40:51Z</dcterms:created>
  <dcterms:modified xsi:type="dcterms:W3CDTF">2020-07-22T07:23:22Z</dcterms:modified>
</cp:coreProperties>
</file>