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4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6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2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1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2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3F822-A871-47DC-8C5B-E4ACB70FD166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E72F-CFAC-43D3-A755-05CAAD0D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5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630" t="6957" r="7931" b="4404"/>
          <a:stretch/>
        </p:blipFill>
        <p:spPr>
          <a:xfrm>
            <a:off x="0" y="0"/>
            <a:ext cx="10903057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0" y="0"/>
            <a:ext cx="2501486" cy="31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0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SUNIST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Huiqiao XIE</dc:creator>
  <cp:lastModifiedBy>Huiqiao XIE</cp:lastModifiedBy>
  <cp:revision>1</cp:revision>
  <dcterms:created xsi:type="dcterms:W3CDTF">2014-03-03T06:15:19Z</dcterms:created>
  <dcterms:modified xsi:type="dcterms:W3CDTF">2014-03-03T06:16:23Z</dcterms:modified>
</cp:coreProperties>
</file>