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8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论文工作\可见光诊断\压电阀进气时序\figs-vaccum-vessel\moflow-vess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430213"/>
            <a:ext cx="6986587" cy="59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2319263"/>
            <a:ext cx="1415772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进气窗口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6372036"/>
            <a:ext cx="1731564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主抽气窗口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5332"/>
            <a:ext cx="1731564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中心柱空间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6793" y="899428"/>
            <a:ext cx="407484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3122" y="5445224"/>
            <a:ext cx="389850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7658" y="3612872"/>
            <a:ext cx="407484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8486" y="4719210"/>
            <a:ext cx="407484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3400" y="4719210"/>
            <a:ext cx="389850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2150257" y="2060847"/>
            <a:ext cx="837567" cy="2584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 b="1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3140221" y="1361092"/>
            <a:ext cx="82259" cy="5557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 b="1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4413346" y="496996"/>
            <a:ext cx="214162" cy="987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 b="1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 flipV="1">
            <a:off x="7812359" y="4581126"/>
            <a:ext cx="76451" cy="8640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 b="1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7138604" y="4895574"/>
            <a:ext cx="241707" cy="14764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 b="1"/>
          </a:p>
        </p:txBody>
      </p:sp>
    </p:spTree>
    <p:extLst>
      <p:ext uri="{BB962C8B-B14F-4D97-AF65-F5344CB8AC3E}">
        <p14:creationId xmlns:p14="http://schemas.microsoft.com/office/powerpoint/2010/main" val="180524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xiehq</dc:creator>
  <cp:lastModifiedBy>Huiqiao XIE</cp:lastModifiedBy>
  <cp:revision>6</cp:revision>
  <dcterms:created xsi:type="dcterms:W3CDTF">2013-02-26T09:34:35Z</dcterms:created>
  <dcterms:modified xsi:type="dcterms:W3CDTF">2014-03-01T01:37:39Z</dcterms:modified>
</cp:coreProperties>
</file>