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243638" cy="4684713"/>
  <p:notesSz cx="6858000" cy="9144000"/>
  <p:defaultTextStyle>
    <a:defPPr>
      <a:defRPr lang="zh-CN"/>
    </a:defPPr>
    <a:lvl1pPr marL="0" algn="l" defTabSz="621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0622" algn="l" defTabSz="621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1243" algn="l" defTabSz="621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31865" algn="l" defTabSz="621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42487" algn="l" defTabSz="621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53108" algn="l" defTabSz="621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63730" algn="l" defTabSz="621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74352" algn="l" defTabSz="621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84973" algn="l" defTabSz="621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6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822" y="126"/>
      </p:cViewPr>
      <p:guideLst>
        <p:guide orient="horz" pos="1476"/>
        <p:guide pos="1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8276" y="1455303"/>
            <a:ext cx="5307093" cy="1004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6549" y="2654674"/>
            <a:ext cx="4370547" cy="11972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1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1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2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3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3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8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6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526641" y="187609"/>
            <a:ext cx="1404818" cy="399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2186" y="187609"/>
            <a:ext cx="4110395" cy="3997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3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13" y="3010369"/>
            <a:ext cx="5307093" cy="93043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213" y="1985586"/>
            <a:ext cx="5307093" cy="1024781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06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12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1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424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531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6373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743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8497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8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2184" y="1093102"/>
            <a:ext cx="2757607" cy="309169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73855" y="1093102"/>
            <a:ext cx="2757607" cy="309169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4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2184" y="1048642"/>
            <a:ext cx="2758691" cy="43702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622" indent="0">
              <a:buNone/>
              <a:defRPr sz="1400" b="1"/>
            </a:lvl2pPr>
            <a:lvl3pPr marL="621243" indent="0">
              <a:buNone/>
              <a:defRPr sz="1200" b="1"/>
            </a:lvl3pPr>
            <a:lvl4pPr marL="931865" indent="0">
              <a:buNone/>
              <a:defRPr sz="1100" b="1"/>
            </a:lvl4pPr>
            <a:lvl5pPr marL="1242487" indent="0">
              <a:buNone/>
              <a:defRPr sz="1100" b="1"/>
            </a:lvl5pPr>
            <a:lvl6pPr marL="1553108" indent="0">
              <a:buNone/>
              <a:defRPr sz="1100" b="1"/>
            </a:lvl6pPr>
            <a:lvl7pPr marL="1863730" indent="0">
              <a:buNone/>
              <a:defRPr sz="1100" b="1"/>
            </a:lvl7pPr>
            <a:lvl8pPr marL="2174352" indent="0">
              <a:buNone/>
              <a:defRPr sz="1100" b="1"/>
            </a:lvl8pPr>
            <a:lvl9pPr marL="2484973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2184" y="1485667"/>
            <a:ext cx="2758691" cy="269913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171683" y="1048642"/>
            <a:ext cx="2759774" cy="43702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622" indent="0">
              <a:buNone/>
              <a:defRPr sz="1400" b="1"/>
            </a:lvl2pPr>
            <a:lvl3pPr marL="621243" indent="0">
              <a:buNone/>
              <a:defRPr sz="1200" b="1"/>
            </a:lvl3pPr>
            <a:lvl4pPr marL="931865" indent="0">
              <a:buNone/>
              <a:defRPr sz="1100" b="1"/>
            </a:lvl4pPr>
            <a:lvl5pPr marL="1242487" indent="0">
              <a:buNone/>
              <a:defRPr sz="1100" b="1"/>
            </a:lvl5pPr>
            <a:lvl6pPr marL="1553108" indent="0">
              <a:buNone/>
              <a:defRPr sz="1100" b="1"/>
            </a:lvl6pPr>
            <a:lvl7pPr marL="1863730" indent="0">
              <a:buNone/>
              <a:defRPr sz="1100" b="1"/>
            </a:lvl7pPr>
            <a:lvl8pPr marL="2174352" indent="0">
              <a:buNone/>
              <a:defRPr sz="1100" b="1"/>
            </a:lvl8pPr>
            <a:lvl9pPr marL="2484973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171683" y="1485667"/>
            <a:ext cx="2759774" cy="269913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9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2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5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185" y="186523"/>
            <a:ext cx="2054114" cy="79379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1093" y="186524"/>
            <a:ext cx="3490367" cy="3998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2185" y="980323"/>
            <a:ext cx="2054114" cy="3204474"/>
          </a:xfrm>
        </p:spPr>
        <p:txBody>
          <a:bodyPr/>
          <a:lstStyle>
            <a:lvl1pPr marL="0" indent="0">
              <a:buNone/>
              <a:defRPr sz="1000"/>
            </a:lvl1pPr>
            <a:lvl2pPr marL="310622" indent="0">
              <a:buNone/>
              <a:defRPr sz="800"/>
            </a:lvl2pPr>
            <a:lvl3pPr marL="621243" indent="0">
              <a:buNone/>
              <a:defRPr sz="700"/>
            </a:lvl3pPr>
            <a:lvl4pPr marL="931865" indent="0">
              <a:buNone/>
              <a:defRPr sz="600"/>
            </a:lvl4pPr>
            <a:lvl5pPr marL="1242487" indent="0">
              <a:buNone/>
              <a:defRPr sz="600"/>
            </a:lvl5pPr>
            <a:lvl6pPr marL="1553108" indent="0">
              <a:buNone/>
              <a:defRPr sz="600"/>
            </a:lvl6pPr>
            <a:lvl7pPr marL="1863730" indent="0">
              <a:buNone/>
              <a:defRPr sz="600"/>
            </a:lvl7pPr>
            <a:lvl8pPr marL="2174352" indent="0">
              <a:buNone/>
              <a:defRPr sz="600"/>
            </a:lvl8pPr>
            <a:lvl9pPr marL="2484973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1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801" y="3279300"/>
            <a:ext cx="3746183" cy="38714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23801" y="418589"/>
            <a:ext cx="3746183" cy="2810828"/>
          </a:xfrm>
        </p:spPr>
        <p:txBody>
          <a:bodyPr/>
          <a:lstStyle>
            <a:lvl1pPr marL="0" indent="0">
              <a:buNone/>
              <a:defRPr sz="2200"/>
            </a:lvl1pPr>
            <a:lvl2pPr marL="310622" indent="0">
              <a:buNone/>
              <a:defRPr sz="1900"/>
            </a:lvl2pPr>
            <a:lvl3pPr marL="621243" indent="0">
              <a:buNone/>
              <a:defRPr sz="1600"/>
            </a:lvl3pPr>
            <a:lvl4pPr marL="931865" indent="0">
              <a:buNone/>
              <a:defRPr sz="1400"/>
            </a:lvl4pPr>
            <a:lvl5pPr marL="1242487" indent="0">
              <a:buNone/>
              <a:defRPr sz="1400"/>
            </a:lvl5pPr>
            <a:lvl6pPr marL="1553108" indent="0">
              <a:buNone/>
              <a:defRPr sz="1400"/>
            </a:lvl6pPr>
            <a:lvl7pPr marL="1863730" indent="0">
              <a:buNone/>
              <a:defRPr sz="1400"/>
            </a:lvl7pPr>
            <a:lvl8pPr marL="2174352" indent="0">
              <a:buNone/>
              <a:defRPr sz="1400"/>
            </a:lvl8pPr>
            <a:lvl9pPr marL="2484973" indent="0">
              <a:buNone/>
              <a:defRPr sz="1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23801" y="3666440"/>
            <a:ext cx="3746183" cy="549803"/>
          </a:xfrm>
        </p:spPr>
        <p:txBody>
          <a:bodyPr/>
          <a:lstStyle>
            <a:lvl1pPr marL="0" indent="0">
              <a:buNone/>
              <a:defRPr sz="1000"/>
            </a:lvl1pPr>
            <a:lvl2pPr marL="310622" indent="0">
              <a:buNone/>
              <a:defRPr sz="800"/>
            </a:lvl2pPr>
            <a:lvl3pPr marL="621243" indent="0">
              <a:buNone/>
              <a:defRPr sz="700"/>
            </a:lvl3pPr>
            <a:lvl4pPr marL="931865" indent="0">
              <a:buNone/>
              <a:defRPr sz="600"/>
            </a:lvl4pPr>
            <a:lvl5pPr marL="1242487" indent="0">
              <a:buNone/>
              <a:defRPr sz="600"/>
            </a:lvl5pPr>
            <a:lvl6pPr marL="1553108" indent="0">
              <a:buNone/>
              <a:defRPr sz="600"/>
            </a:lvl6pPr>
            <a:lvl7pPr marL="1863730" indent="0">
              <a:buNone/>
              <a:defRPr sz="600"/>
            </a:lvl7pPr>
            <a:lvl8pPr marL="2174352" indent="0">
              <a:buNone/>
              <a:defRPr sz="600"/>
            </a:lvl8pPr>
            <a:lvl9pPr marL="2484973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8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12185" y="187608"/>
            <a:ext cx="5619275" cy="780786"/>
          </a:xfrm>
          <a:prstGeom prst="rect">
            <a:avLst/>
          </a:prstGeom>
        </p:spPr>
        <p:txBody>
          <a:bodyPr vert="horz" lIns="62124" tIns="31062" rIns="62124" bIns="3106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2185" y="1093102"/>
            <a:ext cx="5619275" cy="3091694"/>
          </a:xfrm>
          <a:prstGeom prst="rect">
            <a:avLst/>
          </a:prstGeom>
        </p:spPr>
        <p:txBody>
          <a:bodyPr vert="horz" lIns="62124" tIns="31062" rIns="62124" bIns="3106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12183" y="4342039"/>
            <a:ext cx="1456849" cy="249418"/>
          </a:xfrm>
          <a:prstGeom prst="rect">
            <a:avLst/>
          </a:prstGeom>
        </p:spPr>
        <p:txBody>
          <a:bodyPr vert="horz" lIns="62124" tIns="31062" rIns="62124" bIns="31062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9618-A2D0-4AE2-9D7C-B374C9CCCE2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133246" y="4342039"/>
            <a:ext cx="1977152" cy="249418"/>
          </a:xfrm>
          <a:prstGeom prst="rect">
            <a:avLst/>
          </a:prstGeom>
        </p:spPr>
        <p:txBody>
          <a:bodyPr vert="horz" lIns="62124" tIns="31062" rIns="62124" bIns="31062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474612" y="4342039"/>
            <a:ext cx="1456849" cy="249418"/>
          </a:xfrm>
          <a:prstGeom prst="rect">
            <a:avLst/>
          </a:prstGeom>
        </p:spPr>
        <p:txBody>
          <a:bodyPr vert="horz" lIns="62124" tIns="31062" rIns="62124" bIns="31062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DAB0F-C169-4F05-ACA1-1263CC1A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1243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966" indent="-232966" algn="l" defTabSz="6212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4760" indent="-194139" algn="l" defTabSz="62124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6554" indent="-155311" algn="l" defTabSz="62124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7176" indent="-155311" algn="l" defTabSz="62124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7798" indent="-155311" algn="l" defTabSz="62124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08419" indent="-155311" algn="l" defTabSz="62124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9041" indent="-155311" algn="l" defTabSz="62124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9663" indent="-155311" algn="l" defTabSz="62124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40284" indent="-155311" algn="l" defTabSz="62124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2124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622" algn="l" defTabSz="62124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1243" algn="l" defTabSz="62124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1865" algn="l" defTabSz="62124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2487" algn="l" defTabSz="62124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3108" algn="l" defTabSz="62124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3730" algn="l" defTabSz="62124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4352" algn="l" defTabSz="62124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4973" algn="l" defTabSz="62124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7" descr="tf-vc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8" t="10995" r="20818" b="10995"/>
          <a:stretch>
            <a:fillRect/>
          </a:stretch>
        </p:blipFill>
        <p:spPr bwMode="auto">
          <a:xfrm>
            <a:off x="1537643" y="640463"/>
            <a:ext cx="3338056" cy="335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35"/>
          <p:cNvSpPr txBox="1">
            <a:spLocks noChangeAspect="1" noChangeArrowheads="1"/>
          </p:cNvSpPr>
          <p:nvPr/>
        </p:nvSpPr>
        <p:spPr bwMode="auto">
          <a:xfrm>
            <a:off x="50497" y="38099"/>
            <a:ext cx="2530828" cy="815441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分子泵</a:t>
            </a:r>
            <a:r>
              <a:rPr lang="en-US" altLang="zh-CN" sz="2400" kern="0" dirty="0" smtClean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: </a:t>
            </a:r>
            <a:r>
              <a:rPr lang="en-US" altLang="zh-CN" sz="2400" kern="0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1200 </a:t>
            </a:r>
            <a:r>
              <a:rPr lang="en-US" altLang="zh-CN" sz="2400" kern="0" dirty="0" smtClean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L/s</a:t>
            </a:r>
            <a:r>
              <a:rPr lang="en-US" altLang="zh-CN" sz="2400" kern="0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机械泵</a:t>
            </a:r>
            <a:endParaRPr lang="en-GB" altLang="zh-CN" sz="2400" kern="0" dirty="0">
              <a:solidFill>
                <a:prstClr val="black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1278639" y="853539"/>
            <a:ext cx="582069" cy="10199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prstClr val="black"/>
              </a:solidFill>
              <a:latin typeface="Times"/>
            </a:endParaRPr>
          </a:p>
        </p:txBody>
      </p:sp>
      <p:sp>
        <p:nvSpPr>
          <p:cNvPr id="16" name="Text Box 33"/>
          <p:cNvSpPr txBox="1">
            <a:spLocks noChangeAspect="1" noChangeArrowheads="1"/>
          </p:cNvSpPr>
          <p:nvPr/>
        </p:nvSpPr>
        <p:spPr bwMode="auto">
          <a:xfrm>
            <a:off x="3841899" y="193792"/>
            <a:ext cx="2294374" cy="504054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cs typeface="宋体" pitchFamily="2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rPr lang="zh-CN" altLang="en-US" sz="2400" kern="0" dirty="0" smtClean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溅射离子泵</a:t>
            </a:r>
            <a:endParaRPr lang="en-GB" altLang="zh-CN" sz="2400" kern="0" dirty="0">
              <a:solidFill>
                <a:prstClr val="black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 flipH="1">
            <a:off x="4561979" y="697846"/>
            <a:ext cx="716574" cy="1212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prstClr val="black"/>
              </a:solidFill>
              <a:latin typeface="Times"/>
            </a:endParaRPr>
          </a:p>
        </p:txBody>
      </p:sp>
      <p:sp>
        <p:nvSpPr>
          <p:cNvPr id="18" name="Text Box 27"/>
          <p:cNvSpPr txBox="1">
            <a:spLocks noChangeAspect="1" noChangeArrowheads="1"/>
          </p:cNvSpPr>
          <p:nvPr/>
        </p:nvSpPr>
        <p:spPr bwMode="auto">
          <a:xfrm>
            <a:off x="3495119" y="3854525"/>
            <a:ext cx="2651036" cy="73839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cs typeface="宋体" pitchFamily="2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rPr lang="zh-CN" altLang="en-US" sz="2400" kern="0" smtClean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压电陶瓷阀门</a:t>
            </a:r>
            <a:r>
              <a:rPr lang="en-US" altLang="zh-CN" sz="2400" kern="0" smtClean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: </a:t>
            </a:r>
            <a:r>
              <a:rPr lang="en-US" altLang="zh-CN" sz="2400" kern="0" dirty="0" smtClean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PEV-1</a:t>
            </a:r>
            <a:endParaRPr lang="en-GB" altLang="zh-CN" sz="2400" kern="0" dirty="0">
              <a:solidFill>
                <a:prstClr val="black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 flipV="1">
            <a:off x="3381385" y="2954518"/>
            <a:ext cx="288032" cy="9000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prstClr val="black"/>
              </a:solidFill>
              <a:latin typeface="Times"/>
            </a:endParaRPr>
          </a:p>
        </p:txBody>
      </p:sp>
      <p:sp>
        <p:nvSpPr>
          <p:cNvPr id="20" name="Text Box 22"/>
          <p:cNvSpPr txBox="1">
            <a:spLocks noChangeAspect="1" noChangeArrowheads="1"/>
          </p:cNvSpPr>
          <p:nvPr/>
        </p:nvSpPr>
        <p:spPr bwMode="auto">
          <a:xfrm>
            <a:off x="241499" y="4007697"/>
            <a:ext cx="1872208" cy="432048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cs typeface="宋体" pitchFamily="2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rPr lang="zh-CN" altLang="en-US" sz="2400" kern="0" dirty="0" smtClean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环向磁场线圈</a:t>
            </a:r>
            <a:endParaRPr lang="en-GB" altLang="zh-CN" sz="2400" kern="0" dirty="0">
              <a:solidFill>
                <a:prstClr val="black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2120811" y="3746229"/>
            <a:ext cx="246820" cy="2614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prstClr val="black"/>
              </a:solidFill>
              <a:latin typeface="Times"/>
            </a:endParaRPr>
          </a:p>
        </p:txBody>
      </p:sp>
      <p:sp>
        <p:nvSpPr>
          <p:cNvPr id="12" name="Text Box 22"/>
          <p:cNvSpPr txBox="1">
            <a:spLocks noChangeAspect="1" noChangeArrowheads="1"/>
          </p:cNvSpPr>
          <p:nvPr/>
        </p:nvSpPr>
        <p:spPr bwMode="auto">
          <a:xfrm>
            <a:off x="60367" y="2393156"/>
            <a:ext cx="1549284" cy="741288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cs typeface="宋体" pitchFamily="2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rPr lang="zh-CN" altLang="en-US" sz="2400" kern="0" dirty="0" smtClean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电离规</a:t>
            </a:r>
            <a:r>
              <a:rPr lang="en-US" altLang="zh-CN" sz="2400" kern="0" dirty="0" smtClean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:</a:t>
            </a:r>
            <a:endParaRPr lang="en-US" altLang="zh-CN" sz="2400" kern="0" dirty="0" smtClean="0">
              <a:solidFill>
                <a:prstClr val="black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kern="0" dirty="0" smtClean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ZJ-27</a:t>
            </a:r>
            <a:endParaRPr lang="en-GB" altLang="zh-CN" sz="2400" kern="0" dirty="0">
              <a:solidFill>
                <a:prstClr val="black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1278639" y="1982313"/>
            <a:ext cx="547036" cy="4108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prstClr val="black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0169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20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Times</vt:lpstr>
      <vt:lpstr>Times New Roman</vt:lpstr>
      <vt:lpstr>Office 主题​​</vt:lpstr>
      <vt:lpstr>PowerPoint 演示文稿</vt:lpstr>
    </vt:vector>
  </TitlesOfParts>
  <Company>SUNIST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Huiqiao XIE</dc:creator>
  <cp:lastModifiedBy>Huiqiao XIE</cp:lastModifiedBy>
  <cp:revision>8</cp:revision>
  <dcterms:created xsi:type="dcterms:W3CDTF">2013-02-21T10:15:38Z</dcterms:created>
  <dcterms:modified xsi:type="dcterms:W3CDTF">2014-02-28T12:05:29Z</dcterms:modified>
</cp:coreProperties>
</file>