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92"/>
    <a:srgbClr val="CCCDD0"/>
    <a:srgbClr val="F5F5F9"/>
    <a:srgbClr val="012EB6"/>
    <a:srgbClr val="F71818"/>
    <a:srgbClr val="E774B2"/>
    <a:srgbClr val="B40000"/>
    <a:srgbClr val="9F663F"/>
    <a:srgbClr val="02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1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9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4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1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3DD3-5283-4AE8-A7C4-4D155C4E4044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1351-313F-4B0A-9C03-4F077DF41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2"/>
          <a:stretch/>
        </p:blipFill>
        <p:spPr>
          <a:xfrm>
            <a:off x="3404285" y="1272228"/>
            <a:ext cx="4649338" cy="4204342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4925269" y="4175737"/>
            <a:ext cx="110459" cy="67827"/>
          </a:xfrm>
          <a:custGeom>
            <a:avLst/>
            <a:gdLst>
              <a:gd name="connsiteX0" fmla="*/ 0 w 80963"/>
              <a:gd name="connsiteY0" fmla="*/ 72844 h 139519"/>
              <a:gd name="connsiteX1" fmla="*/ 28575 w 80963"/>
              <a:gd name="connsiteY1" fmla="*/ 1407 h 139519"/>
              <a:gd name="connsiteX2" fmla="*/ 33338 w 80963"/>
              <a:gd name="connsiteY2" fmla="*/ 129994 h 139519"/>
              <a:gd name="connsiteX3" fmla="*/ 66675 w 80963"/>
              <a:gd name="connsiteY3" fmla="*/ 10932 h 139519"/>
              <a:gd name="connsiteX4" fmla="*/ 80963 w 80963"/>
              <a:gd name="connsiteY4" fmla="*/ 139519 h 13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3" h="139519">
                <a:moveTo>
                  <a:pt x="0" y="72844"/>
                </a:moveTo>
                <a:cubicBezTo>
                  <a:pt x="11509" y="32363"/>
                  <a:pt x="23019" y="-8118"/>
                  <a:pt x="28575" y="1407"/>
                </a:cubicBezTo>
                <a:cubicBezTo>
                  <a:pt x="34131" y="10932"/>
                  <a:pt x="26988" y="128407"/>
                  <a:pt x="33338" y="129994"/>
                </a:cubicBezTo>
                <a:cubicBezTo>
                  <a:pt x="39688" y="131582"/>
                  <a:pt x="58737" y="9344"/>
                  <a:pt x="66675" y="10932"/>
                </a:cubicBezTo>
                <a:cubicBezTo>
                  <a:pt x="74613" y="12520"/>
                  <a:pt x="77788" y="76019"/>
                  <a:pt x="80963" y="139519"/>
                </a:cubicBezTo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27650" y="420727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35728" y="4217551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52775" y="1988820"/>
            <a:ext cx="542925" cy="1905"/>
          </a:xfrm>
          <a:prstGeom prst="straightConnector1">
            <a:avLst/>
          </a:prstGeom>
          <a:ln w="25400">
            <a:solidFill>
              <a:srgbClr val="9F663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42297" y="2347126"/>
            <a:ext cx="1178878" cy="201"/>
          </a:xfrm>
          <a:prstGeom prst="straightConnector1">
            <a:avLst/>
          </a:prstGeom>
          <a:ln w="25400">
            <a:solidFill>
              <a:srgbClr val="B4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1662" y="4800600"/>
            <a:ext cx="915988" cy="0"/>
          </a:xfrm>
          <a:prstGeom prst="straightConnector1">
            <a:avLst/>
          </a:prstGeom>
          <a:ln w="25400">
            <a:solidFill>
              <a:srgbClr val="012EB6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2772" y="4237749"/>
            <a:ext cx="1776413" cy="1"/>
          </a:xfrm>
          <a:prstGeom prst="straightConnector1">
            <a:avLst/>
          </a:prstGeom>
          <a:ln w="25400">
            <a:solidFill>
              <a:srgbClr val="F71818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32772" y="3543300"/>
            <a:ext cx="1297713" cy="3819"/>
          </a:xfrm>
          <a:prstGeom prst="straightConnector1">
            <a:avLst/>
          </a:prstGeom>
          <a:ln w="25400">
            <a:solidFill>
              <a:srgbClr val="E774B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141662" y="3123511"/>
            <a:ext cx="2154238" cy="5770"/>
          </a:xfrm>
          <a:prstGeom prst="straightConnector1">
            <a:avLst/>
          </a:prstGeom>
          <a:ln w="25400">
            <a:solidFill>
              <a:srgbClr val="012EB6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141662" y="2733037"/>
            <a:ext cx="1642428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768850" y="2461419"/>
            <a:ext cx="4763" cy="28575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83115" y="18060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F663F"/>
                </a:solidFill>
              </a:rPr>
              <a:t>环</a:t>
            </a:r>
            <a:r>
              <a:rPr lang="zh-CN" altLang="en-US" dirty="0" smtClean="0">
                <a:solidFill>
                  <a:srgbClr val="9F663F"/>
                </a:solidFill>
              </a:rPr>
              <a:t>向磁场线圈</a:t>
            </a:r>
            <a:endParaRPr lang="zh-CN" altLang="en-US" dirty="0">
              <a:solidFill>
                <a:srgbClr val="9F663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83115" y="21624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B40000"/>
                </a:solidFill>
              </a:rPr>
              <a:t>垂直磁场线圈</a:t>
            </a:r>
            <a:endParaRPr lang="zh-CN" altLang="en-US" dirty="0">
              <a:solidFill>
                <a:srgbClr val="B4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83115" y="2544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压电进气阀门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121450" y="29458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12EB6"/>
                </a:solidFill>
              </a:rPr>
              <a:t>欧姆场中心螺线管</a:t>
            </a:r>
            <a:endParaRPr lang="zh-CN" altLang="en-US" dirty="0">
              <a:solidFill>
                <a:srgbClr val="012EB6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024776" y="3358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E774B2"/>
                </a:solidFill>
              </a:rPr>
              <a:t>等离子体</a:t>
            </a:r>
            <a:endParaRPr lang="zh-CN" altLang="en-US" dirty="0">
              <a:solidFill>
                <a:srgbClr val="E774B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95331" y="4076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71818"/>
                </a:solidFill>
              </a:rPr>
              <a:t>灯丝</a:t>
            </a:r>
            <a:endParaRPr lang="zh-CN" altLang="en-US" dirty="0">
              <a:solidFill>
                <a:srgbClr val="F71818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21450" y="46116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12EB6"/>
                </a:solidFill>
              </a:rPr>
              <a:t>欧姆磁场补偿线圈</a:t>
            </a:r>
            <a:endParaRPr lang="zh-CN" altLang="en-US" dirty="0">
              <a:solidFill>
                <a:srgbClr val="012EB6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152775" y="3898264"/>
            <a:ext cx="962025" cy="6742"/>
          </a:xfrm>
          <a:prstGeom prst="straightConnector1">
            <a:avLst/>
          </a:prstGeom>
          <a:ln w="25400">
            <a:solidFill>
              <a:srgbClr val="CCCDD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75612" y="37176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8E8E92"/>
                </a:solidFill>
              </a:rPr>
              <a:t>真空室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419725" y="5194300"/>
            <a:ext cx="0" cy="47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695700" y="5140960"/>
            <a:ext cx="0" cy="526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95700" y="5492750"/>
            <a:ext cx="1724025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19130" y="548358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720 mm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3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22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SUNIST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Huiqiao XIE</dc:creator>
  <cp:lastModifiedBy>Huiqiao XIE</cp:lastModifiedBy>
  <cp:revision>7</cp:revision>
  <dcterms:created xsi:type="dcterms:W3CDTF">2014-03-25T12:22:10Z</dcterms:created>
  <dcterms:modified xsi:type="dcterms:W3CDTF">2014-03-26T02:48:06Z</dcterms:modified>
</cp:coreProperties>
</file>