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879138" cy="54006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892" y="883861"/>
            <a:ext cx="8159354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892" y="2836605"/>
            <a:ext cx="8159354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DD8D-A438-41DE-92E4-C562E33D9BA3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8D18-E3AD-429A-84B6-C73DFCF0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3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DD8D-A438-41DE-92E4-C562E33D9BA3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8D18-E3AD-429A-84B6-C73DFCF0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41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5383" y="287536"/>
            <a:ext cx="2345814" cy="457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7941" y="287536"/>
            <a:ext cx="6901453" cy="457682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DD8D-A438-41DE-92E4-C562E33D9BA3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8D18-E3AD-429A-84B6-C73DFCF0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8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DD8D-A438-41DE-92E4-C562E33D9BA3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8D18-E3AD-429A-84B6-C73DFCF0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9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274" y="1346419"/>
            <a:ext cx="9383257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274" y="3614203"/>
            <a:ext cx="938325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DD8D-A438-41DE-92E4-C562E33D9BA3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8D18-E3AD-429A-84B6-C73DFCF0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7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7941" y="1437680"/>
            <a:ext cx="4623634" cy="34266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7563" y="1437680"/>
            <a:ext cx="4623634" cy="34266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DD8D-A438-41DE-92E4-C562E33D9BA3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8D18-E3AD-429A-84B6-C73DFCF0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28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58" y="287536"/>
            <a:ext cx="9383257" cy="10438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358" y="1323916"/>
            <a:ext cx="46023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358" y="1972747"/>
            <a:ext cx="4602385" cy="2901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7563" y="1323916"/>
            <a:ext cx="4625051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7563" y="1972747"/>
            <a:ext cx="4625051" cy="2901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DD8D-A438-41DE-92E4-C562E33D9BA3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8D18-E3AD-429A-84B6-C73DFCF0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5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DD8D-A438-41DE-92E4-C562E33D9BA3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8D18-E3AD-429A-84B6-C73DFCF0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82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DD8D-A438-41DE-92E4-C562E33D9BA3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8D18-E3AD-429A-84B6-C73DFCF0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1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58" y="360045"/>
            <a:ext cx="350880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050" y="777597"/>
            <a:ext cx="5507564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358" y="1620202"/>
            <a:ext cx="350880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DD8D-A438-41DE-92E4-C562E33D9BA3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8D18-E3AD-429A-84B6-C73DFCF0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58" y="360045"/>
            <a:ext cx="350880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25050" y="777597"/>
            <a:ext cx="5507564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358" y="1620202"/>
            <a:ext cx="350880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DD8D-A438-41DE-92E4-C562E33D9BA3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8D18-E3AD-429A-84B6-C73DFCF0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0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7941" y="287536"/>
            <a:ext cx="938325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41" y="1437680"/>
            <a:ext cx="938325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7941" y="5005626"/>
            <a:ext cx="244780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6DD8D-A438-41DE-92E4-C562E33D9BA3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3715" y="5005626"/>
            <a:ext cx="36717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3391" y="5005626"/>
            <a:ext cx="244780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8D18-E3AD-429A-84B6-C73DFCF09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2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1887" y="1171585"/>
            <a:ext cx="2141563" cy="107078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3" tIns="54396" rIns="108793" bIns="54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2380" dirty="0">
              <a:latin typeface="+mn-ea"/>
            </a:endParaRPr>
          </a:p>
          <a:p>
            <a:pPr algn="ctr"/>
            <a:r>
              <a:rPr lang="zh-CN" altLang="en-US" sz="2380" dirty="0">
                <a:latin typeface="+mn-ea"/>
              </a:rPr>
              <a:t>参数空间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1887" y="2956568"/>
            <a:ext cx="2141563" cy="107078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3" tIns="54396" rIns="108793" bIns="54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380" dirty="0">
                <a:latin typeface="+mn-ea"/>
              </a:rPr>
              <a:t>碰撞辐射模型</a:t>
            </a:r>
            <a:r>
              <a:rPr lang="en-US" altLang="zh-CN" sz="2380" dirty="0">
                <a:latin typeface="+mn-ea"/>
              </a:rPr>
              <a:t/>
            </a:r>
            <a:br>
              <a:rPr lang="en-US" altLang="zh-CN" sz="2380" dirty="0">
                <a:latin typeface="+mn-ea"/>
              </a:rPr>
            </a:br>
            <a:r>
              <a:rPr lang="zh-CN" altLang="en-US" sz="2380" dirty="0">
                <a:latin typeface="+mn-ea"/>
              </a:rPr>
              <a:t>粒子数方程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678919" y="1933475"/>
            <a:ext cx="2141563" cy="107078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3" tIns="54396" rIns="108793" bIns="54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2380" dirty="0">
              <a:latin typeface="+mn-ea"/>
            </a:endParaRPr>
          </a:p>
          <a:p>
            <a:pPr algn="ctr"/>
            <a:r>
              <a:rPr lang="zh-CN" altLang="en-US" sz="2380" dirty="0">
                <a:latin typeface="+mn-ea"/>
              </a:rPr>
              <a:t>能级数密度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639846" y="71318"/>
            <a:ext cx="2141563" cy="107078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3" tIns="54396" rIns="108793" bIns="54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380" dirty="0">
                <a:latin typeface="+mn-ea"/>
              </a:rPr>
              <a:t>自发辐射跃迁</a:t>
            </a:r>
            <a:endParaRPr lang="en-US" altLang="zh-CN" sz="2380" dirty="0">
              <a:latin typeface="+mn-ea"/>
            </a:endParaRPr>
          </a:p>
          <a:p>
            <a:pPr algn="ctr"/>
            <a:r>
              <a:rPr lang="zh-CN" altLang="en-US" sz="2380" dirty="0">
                <a:latin typeface="+mn-ea"/>
              </a:rPr>
              <a:t>速率系数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490074" y="1933475"/>
            <a:ext cx="2627799" cy="107078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3" tIns="54396" rIns="108793" bIns="54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380" dirty="0">
                <a:latin typeface="+mn-ea"/>
              </a:rPr>
              <a:t>谱线强度比在</a:t>
            </a:r>
            <a:endParaRPr lang="en-US" altLang="zh-CN" sz="2380" dirty="0">
              <a:latin typeface="+mn-ea"/>
            </a:endParaRPr>
          </a:p>
          <a:p>
            <a:pPr algn="ctr"/>
            <a:r>
              <a:rPr lang="zh-CN" altLang="en-US" sz="2380" dirty="0">
                <a:latin typeface="+mn-ea"/>
              </a:rPr>
              <a:t>     空间的分布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8656997" y="85996"/>
            <a:ext cx="2141563" cy="107078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3" tIns="54396" rIns="108793" bIns="54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380" dirty="0">
                <a:latin typeface="+mn-ea"/>
              </a:rPr>
              <a:t>实验测量</a:t>
            </a:r>
            <a:endParaRPr lang="en-US" altLang="zh-CN" sz="2380" dirty="0">
              <a:latin typeface="+mn-ea"/>
            </a:endParaRPr>
          </a:p>
          <a:p>
            <a:pPr algn="ctr"/>
            <a:r>
              <a:rPr lang="zh-CN" altLang="en-US" sz="2380" dirty="0">
                <a:latin typeface="+mn-ea"/>
              </a:rPr>
              <a:t>谱线强度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656997" y="1939345"/>
            <a:ext cx="2141563" cy="107078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3" tIns="54396" rIns="108793" bIns="54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380" dirty="0">
                <a:latin typeface="+mn-ea"/>
              </a:rPr>
              <a:t>谱线强度比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175587" y="4264291"/>
            <a:ext cx="2141563" cy="107078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3" tIns="54396" rIns="108793" bIns="54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380" dirty="0">
                <a:latin typeface="+mn-ea"/>
              </a:rPr>
              <a:t>等离子体的</a:t>
            </a:r>
            <a:endParaRPr lang="en-US" altLang="zh-CN" sz="2380" dirty="0">
              <a:latin typeface="+mn-ea"/>
            </a:endParaRPr>
          </a:p>
          <a:p>
            <a:pPr algn="ctr"/>
            <a:r>
              <a:rPr lang="zh-CN" altLang="en-US" sz="2380" dirty="0">
                <a:latin typeface="+mn-ea"/>
              </a:rPr>
              <a:t>     参数</a:t>
            </a:r>
          </a:p>
        </p:txBody>
      </p:sp>
      <p:cxnSp>
        <p:nvCxnSpPr>
          <p:cNvPr id="16" name="肘形连接符 15"/>
          <p:cNvCxnSpPr>
            <a:stCxn id="4" idx="3"/>
            <a:endCxn id="7" idx="1"/>
          </p:cNvCxnSpPr>
          <p:nvPr/>
        </p:nvCxnSpPr>
        <p:spPr>
          <a:xfrm>
            <a:off x="2223450" y="1706976"/>
            <a:ext cx="455469" cy="761890"/>
          </a:xfrm>
          <a:prstGeom prst="bentConnector3">
            <a:avLst/>
          </a:prstGeom>
          <a:ln w="19050">
            <a:headEnd type="none"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rot="5400000" flipH="1" flipV="1">
            <a:off x="1885107" y="2807209"/>
            <a:ext cx="899526" cy="222838"/>
          </a:xfrm>
          <a:prstGeom prst="bentConnector3">
            <a:avLst>
              <a:gd name="adj1" fmla="val 329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3"/>
            <a:endCxn id="9" idx="1"/>
          </p:cNvCxnSpPr>
          <p:nvPr/>
        </p:nvCxnSpPr>
        <p:spPr>
          <a:xfrm>
            <a:off x="4820481" y="2468865"/>
            <a:ext cx="669593" cy="0"/>
          </a:xfrm>
          <a:prstGeom prst="line">
            <a:avLst/>
          </a:prstGeom>
          <a:ln w="19050">
            <a:headEnd type="none"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</p:cNvCxnSpPr>
          <p:nvPr/>
        </p:nvCxnSpPr>
        <p:spPr>
          <a:xfrm>
            <a:off x="4781409" y="606709"/>
            <a:ext cx="365715" cy="1862157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0" idx="2"/>
            <a:endCxn id="11" idx="0"/>
          </p:cNvCxnSpPr>
          <p:nvPr/>
        </p:nvCxnSpPr>
        <p:spPr>
          <a:xfrm>
            <a:off x="9727779" y="1156777"/>
            <a:ext cx="0" cy="782567"/>
          </a:xfrm>
          <a:prstGeom prst="line">
            <a:avLst/>
          </a:prstGeom>
          <a:ln w="19050">
            <a:headEnd type="none"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1" idx="2"/>
          </p:cNvCxnSpPr>
          <p:nvPr/>
        </p:nvCxnSpPr>
        <p:spPr>
          <a:xfrm rot="5400000">
            <a:off x="8015361" y="1779608"/>
            <a:ext cx="481900" cy="2942936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3" idx="0"/>
          </p:cNvCxnSpPr>
          <p:nvPr/>
        </p:nvCxnSpPr>
        <p:spPr>
          <a:xfrm flipV="1">
            <a:off x="8246368" y="3492027"/>
            <a:ext cx="725" cy="772264"/>
          </a:xfrm>
          <a:prstGeom prst="line">
            <a:avLst/>
          </a:prstGeom>
          <a:ln w="19050">
            <a:headEnd type="stealth" w="lg" len="lg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6796971" y="2992557"/>
            <a:ext cx="0" cy="5139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1" name="对象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273512"/>
              </p:ext>
            </p:extLst>
          </p:nvPr>
        </p:nvGraphicFramePr>
        <p:xfrm>
          <a:off x="753648" y="1320298"/>
          <a:ext cx="803086" cy="42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380880" imgH="203040" progId="Equation.DSMT4">
                  <p:embed/>
                </p:oleObj>
              </mc:Choice>
              <mc:Fallback>
                <p:oleObj name="Equation" r:id="rId3" imgW="38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3648" y="1320298"/>
                        <a:ext cx="803086" cy="42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819892"/>
              </p:ext>
            </p:extLst>
          </p:nvPr>
        </p:nvGraphicFramePr>
        <p:xfrm>
          <a:off x="5655123" y="2507406"/>
          <a:ext cx="803086" cy="42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380880" imgH="203040" progId="Equation.DSMT4">
                  <p:embed/>
                </p:oleObj>
              </mc:Choice>
              <mc:Fallback>
                <p:oleObj name="Equation" r:id="rId5" imgW="38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5123" y="2507406"/>
                        <a:ext cx="803086" cy="42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624249"/>
              </p:ext>
            </p:extLst>
          </p:nvPr>
        </p:nvGraphicFramePr>
        <p:xfrm>
          <a:off x="7550831" y="4844796"/>
          <a:ext cx="803086" cy="42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6" imgW="380880" imgH="203040" progId="Equation.DSMT4">
                  <p:embed/>
                </p:oleObj>
              </mc:Choice>
              <mc:Fallback>
                <p:oleObj name="Equation" r:id="rId6" imgW="38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0831" y="4844796"/>
                        <a:ext cx="803086" cy="42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对象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651255"/>
              </p:ext>
            </p:extLst>
          </p:nvPr>
        </p:nvGraphicFramePr>
        <p:xfrm>
          <a:off x="2874448" y="2125865"/>
          <a:ext cx="1737045" cy="42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7" imgW="927000" imgH="228600" progId="Equation.DSMT4">
                  <p:embed/>
                </p:oleObj>
              </mc:Choice>
              <mc:Fallback>
                <p:oleObj name="Equation" r:id="rId7" imgW="927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74448" y="2125865"/>
                        <a:ext cx="1737045" cy="42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圆角矩形 22"/>
          <p:cNvSpPr/>
          <p:nvPr/>
        </p:nvSpPr>
        <p:spPr>
          <a:xfrm>
            <a:off x="3349094" y="4268407"/>
            <a:ext cx="2141563" cy="107078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3" tIns="54396" rIns="108793" bIns="54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380" dirty="0" smtClean="0">
                <a:latin typeface="+mn-ea"/>
              </a:rPr>
              <a:t>碰撞辐射模型的复核</a:t>
            </a:r>
            <a:endParaRPr lang="zh-CN" altLang="en-US" sz="2380" dirty="0">
              <a:latin typeface="+mn-ea"/>
            </a:endParaRPr>
          </a:p>
        </p:txBody>
      </p:sp>
      <p:cxnSp>
        <p:nvCxnSpPr>
          <p:cNvPr id="25" name="直接连接符 24"/>
          <p:cNvCxnSpPr>
            <a:stCxn id="23" idx="3"/>
            <a:endCxn id="13" idx="1"/>
          </p:cNvCxnSpPr>
          <p:nvPr/>
        </p:nvCxnSpPr>
        <p:spPr>
          <a:xfrm flipV="1">
            <a:off x="5490657" y="4799682"/>
            <a:ext cx="1684930" cy="4116"/>
          </a:xfrm>
          <a:prstGeom prst="line">
            <a:avLst/>
          </a:prstGeom>
          <a:ln w="19050">
            <a:headEnd type="stealth" w="lg" len="lg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>
            <a:off x="2223450" y="3733017"/>
            <a:ext cx="4109672" cy="1066664"/>
          </a:xfrm>
          <a:prstGeom prst="bentConnector3">
            <a:avLst>
              <a:gd name="adj1" fmla="val 9901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8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32</Words>
  <Application>Microsoft Office PowerPoint</Application>
  <PresentationFormat>自定义</PresentationFormat>
  <Paragraphs>15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Equation</vt:lpstr>
      <vt:lpstr>PowerPoint 演示文稿</vt:lpstr>
    </vt:vector>
  </TitlesOfParts>
  <Company>SUNIST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Huiqiao XIE</dc:creator>
  <cp:lastModifiedBy>Huiqiao XIE</cp:lastModifiedBy>
  <cp:revision>16</cp:revision>
  <dcterms:created xsi:type="dcterms:W3CDTF">2013-11-18T08:26:40Z</dcterms:created>
  <dcterms:modified xsi:type="dcterms:W3CDTF">2014-03-17T02:27:17Z</dcterms:modified>
</cp:coreProperties>
</file>