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199313" cy="936625"/>
  <p:notesSz cx="6858000" cy="9144000"/>
  <p:defaultTextStyle>
    <a:defPPr>
      <a:defRPr lang="zh-CN"/>
    </a:defPPr>
    <a:lvl1pPr marL="0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1pPr>
    <a:lvl2pPr marL="181463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2pPr>
    <a:lvl3pPr marL="362925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3pPr>
    <a:lvl4pPr marL="544388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4pPr>
    <a:lvl5pPr marL="725851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5pPr>
    <a:lvl6pPr marL="907313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6pPr>
    <a:lvl7pPr marL="1088776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7pPr>
    <a:lvl8pPr marL="1270239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8pPr>
    <a:lvl9pPr marL="1451701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153286"/>
            <a:ext cx="5399485" cy="326084"/>
          </a:xfrm>
        </p:spPr>
        <p:txBody>
          <a:bodyPr anchor="b"/>
          <a:lstStyle>
            <a:lvl1pPr algn="ctr">
              <a:defRPr sz="8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91945"/>
            <a:ext cx="5399485" cy="226134"/>
          </a:xfrm>
        </p:spPr>
        <p:txBody>
          <a:bodyPr/>
          <a:lstStyle>
            <a:lvl1pPr marL="0" indent="0" algn="ctr">
              <a:buNone/>
              <a:defRPr sz="328"/>
            </a:lvl1pPr>
            <a:lvl2pPr marL="62454" indent="0" algn="ctr">
              <a:buNone/>
              <a:defRPr sz="273"/>
            </a:lvl2pPr>
            <a:lvl3pPr marL="124907" indent="0" algn="ctr">
              <a:buNone/>
              <a:defRPr sz="246"/>
            </a:lvl3pPr>
            <a:lvl4pPr marL="187361" indent="0" algn="ctr">
              <a:buNone/>
              <a:defRPr sz="219"/>
            </a:lvl4pPr>
            <a:lvl5pPr marL="249814" indent="0" algn="ctr">
              <a:buNone/>
              <a:defRPr sz="219"/>
            </a:lvl5pPr>
            <a:lvl6pPr marL="312268" indent="0" algn="ctr">
              <a:buNone/>
              <a:defRPr sz="219"/>
            </a:lvl6pPr>
            <a:lvl7pPr marL="374721" indent="0" algn="ctr">
              <a:buNone/>
              <a:defRPr sz="219"/>
            </a:lvl7pPr>
            <a:lvl8pPr marL="437175" indent="0" algn="ctr">
              <a:buNone/>
              <a:defRPr sz="219"/>
            </a:lvl8pPr>
            <a:lvl9pPr marL="499628" indent="0" algn="ctr">
              <a:buNone/>
              <a:defRPr sz="21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A1ED-42BD-4808-BE0F-78D0DF8529DD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450F-24E9-40AD-A46B-ED611656C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8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A1ED-42BD-4808-BE0F-78D0DF8529DD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450F-24E9-40AD-A46B-ED611656C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8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49867"/>
            <a:ext cx="1552352" cy="79374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9867"/>
            <a:ext cx="4567064" cy="79374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A1ED-42BD-4808-BE0F-78D0DF8529DD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450F-24E9-40AD-A46B-ED611656C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7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A1ED-42BD-4808-BE0F-78D0DF8529DD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450F-24E9-40AD-A46B-ED611656C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9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233506"/>
            <a:ext cx="6209407" cy="389610"/>
          </a:xfrm>
        </p:spPr>
        <p:txBody>
          <a:bodyPr anchor="b"/>
          <a:lstStyle>
            <a:lvl1pPr>
              <a:defRPr sz="8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626802"/>
            <a:ext cx="6209407" cy="204887"/>
          </a:xfrm>
        </p:spPr>
        <p:txBody>
          <a:bodyPr/>
          <a:lstStyle>
            <a:lvl1pPr marL="0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1pPr>
            <a:lvl2pPr marL="62454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2pPr>
            <a:lvl3pPr marL="124907" indent="0">
              <a:buNone/>
              <a:defRPr sz="246">
                <a:solidFill>
                  <a:schemeClr val="tx1">
                    <a:tint val="75000"/>
                  </a:schemeClr>
                </a:solidFill>
              </a:defRPr>
            </a:lvl3pPr>
            <a:lvl4pPr marL="187361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4pPr>
            <a:lvl5pPr marL="249814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5pPr>
            <a:lvl6pPr marL="312268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6pPr>
            <a:lvl7pPr marL="374721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7pPr>
            <a:lvl8pPr marL="437175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8pPr>
            <a:lvl9pPr marL="499628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A1ED-42BD-4808-BE0F-78D0DF8529DD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450F-24E9-40AD-A46B-ED611656C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49333"/>
            <a:ext cx="3059708" cy="594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49333"/>
            <a:ext cx="3059708" cy="594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A1ED-42BD-4808-BE0F-78D0DF8529DD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450F-24E9-40AD-A46B-ED611656C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56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9866"/>
            <a:ext cx="6209407" cy="181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29603"/>
            <a:ext cx="3045647" cy="112525"/>
          </a:xfrm>
        </p:spPr>
        <p:txBody>
          <a:bodyPr anchor="b"/>
          <a:lstStyle>
            <a:lvl1pPr marL="0" indent="0">
              <a:buNone/>
              <a:defRPr sz="328" b="1"/>
            </a:lvl1pPr>
            <a:lvl2pPr marL="62454" indent="0">
              <a:buNone/>
              <a:defRPr sz="273" b="1"/>
            </a:lvl2pPr>
            <a:lvl3pPr marL="124907" indent="0">
              <a:buNone/>
              <a:defRPr sz="246" b="1"/>
            </a:lvl3pPr>
            <a:lvl4pPr marL="187361" indent="0">
              <a:buNone/>
              <a:defRPr sz="219" b="1"/>
            </a:lvl4pPr>
            <a:lvl5pPr marL="249814" indent="0">
              <a:buNone/>
              <a:defRPr sz="219" b="1"/>
            </a:lvl5pPr>
            <a:lvl6pPr marL="312268" indent="0">
              <a:buNone/>
              <a:defRPr sz="219" b="1"/>
            </a:lvl6pPr>
            <a:lvl7pPr marL="374721" indent="0">
              <a:buNone/>
              <a:defRPr sz="219" b="1"/>
            </a:lvl7pPr>
            <a:lvl8pPr marL="437175" indent="0">
              <a:buNone/>
              <a:defRPr sz="219" b="1"/>
            </a:lvl8pPr>
            <a:lvl9pPr marL="499628" indent="0">
              <a:buNone/>
              <a:defRPr sz="21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42128"/>
            <a:ext cx="3045647" cy="5032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29603"/>
            <a:ext cx="3060646" cy="112525"/>
          </a:xfrm>
        </p:spPr>
        <p:txBody>
          <a:bodyPr anchor="b"/>
          <a:lstStyle>
            <a:lvl1pPr marL="0" indent="0">
              <a:buNone/>
              <a:defRPr sz="328" b="1"/>
            </a:lvl1pPr>
            <a:lvl2pPr marL="62454" indent="0">
              <a:buNone/>
              <a:defRPr sz="273" b="1"/>
            </a:lvl2pPr>
            <a:lvl3pPr marL="124907" indent="0">
              <a:buNone/>
              <a:defRPr sz="246" b="1"/>
            </a:lvl3pPr>
            <a:lvl4pPr marL="187361" indent="0">
              <a:buNone/>
              <a:defRPr sz="219" b="1"/>
            </a:lvl4pPr>
            <a:lvl5pPr marL="249814" indent="0">
              <a:buNone/>
              <a:defRPr sz="219" b="1"/>
            </a:lvl5pPr>
            <a:lvl6pPr marL="312268" indent="0">
              <a:buNone/>
              <a:defRPr sz="219" b="1"/>
            </a:lvl6pPr>
            <a:lvl7pPr marL="374721" indent="0">
              <a:buNone/>
              <a:defRPr sz="219" b="1"/>
            </a:lvl7pPr>
            <a:lvl8pPr marL="437175" indent="0">
              <a:buNone/>
              <a:defRPr sz="219" b="1"/>
            </a:lvl8pPr>
            <a:lvl9pPr marL="499628" indent="0">
              <a:buNone/>
              <a:defRPr sz="21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42128"/>
            <a:ext cx="3060646" cy="5032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A1ED-42BD-4808-BE0F-78D0DF8529DD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450F-24E9-40AD-A46B-ED611656C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74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A1ED-42BD-4808-BE0F-78D0DF8529DD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450F-24E9-40AD-A46B-ED611656C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1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A1ED-42BD-4808-BE0F-78D0DF8529DD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450F-24E9-40AD-A46B-ED611656C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69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62442"/>
            <a:ext cx="2321966" cy="218546"/>
          </a:xfrm>
        </p:spPr>
        <p:txBody>
          <a:bodyPr anchor="b"/>
          <a:lstStyle>
            <a:lvl1pPr>
              <a:defRPr sz="43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34857"/>
            <a:ext cx="3644652" cy="665611"/>
          </a:xfrm>
        </p:spPr>
        <p:txBody>
          <a:bodyPr/>
          <a:lstStyle>
            <a:lvl1pPr>
              <a:defRPr sz="437"/>
            </a:lvl1pPr>
            <a:lvl2pPr>
              <a:defRPr sz="382"/>
            </a:lvl2pPr>
            <a:lvl3pPr>
              <a:defRPr sz="328"/>
            </a:lvl3pPr>
            <a:lvl4pPr>
              <a:defRPr sz="273"/>
            </a:lvl4pPr>
            <a:lvl5pPr>
              <a:defRPr sz="273"/>
            </a:lvl5pPr>
            <a:lvl6pPr>
              <a:defRPr sz="273"/>
            </a:lvl6pPr>
            <a:lvl7pPr>
              <a:defRPr sz="273"/>
            </a:lvl7pPr>
            <a:lvl8pPr>
              <a:defRPr sz="273"/>
            </a:lvl8pPr>
            <a:lvl9pPr>
              <a:defRPr sz="27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280988"/>
            <a:ext cx="2321966" cy="520564"/>
          </a:xfrm>
        </p:spPr>
        <p:txBody>
          <a:bodyPr/>
          <a:lstStyle>
            <a:lvl1pPr marL="0" indent="0">
              <a:buNone/>
              <a:defRPr sz="219"/>
            </a:lvl1pPr>
            <a:lvl2pPr marL="62454" indent="0">
              <a:buNone/>
              <a:defRPr sz="191"/>
            </a:lvl2pPr>
            <a:lvl3pPr marL="124907" indent="0">
              <a:buNone/>
              <a:defRPr sz="164"/>
            </a:lvl3pPr>
            <a:lvl4pPr marL="187361" indent="0">
              <a:buNone/>
              <a:defRPr sz="137"/>
            </a:lvl4pPr>
            <a:lvl5pPr marL="249814" indent="0">
              <a:buNone/>
              <a:defRPr sz="137"/>
            </a:lvl5pPr>
            <a:lvl6pPr marL="312268" indent="0">
              <a:buNone/>
              <a:defRPr sz="137"/>
            </a:lvl6pPr>
            <a:lvl7pPr marL="374721" indent="0">
              <a:buNone/>
              <a:defRPr sz="137"/>
            </a:lvl7pPr>
            <a:lvl8pPr marL="437175" indent="0">
              <a:buNone/>
              <a:defRPr sz="137"/>
            </a:lvl8pPr>
            <a:lvl9pPr marL="499628" indent="0">
              <a:buNone/>
              <a:defRPr sz="13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A1ED-42BD-4808-BE0F-78D0DF8529DD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450F-24E9-40AD-A46B-ED611656C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5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62442"/>
            <a:ext cx="2321966" cy="218546"/>
          </a:xfrm>
        </p:spPr>
        <p:txBody>
          <a:bodyPr anchor="b"/>
          <a:lstStyle>
            <a:lvl1pPr>
              <a:defRPr sz="43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34857"/>
            <a:ext cx="3644652" cy="665611"/>
          </a:xfrm>
        </p:spPr>
        <p:txBody>
          <a:bodyPr anchor="t"/>
          <a:lstStyle>
            <a:lvl1pPr marL="0" indent="0">
              <a:buNone/>
              <a:defRPr sz="437"/>
            </a:lvl1pPr>
            <a:lvl2pPr marL="62454" indent="0">
              <a:buNone/>
              <a:defRPr sz="382"/>
            </a:lvl2pPr>
            <a:lvl3pPr marL="124907" indent="0">
              <a:buNone/>
              <a:defRPr sz="328"/>
            </a:lvl3pPr>
            <a:lvl4pPr marL="187361" indent="0">
              <a:buNone/>
              <a:defRPr sz="273"/>
            </a:lvl4pPr>
            <a:lvl5pPr marL="249814" indent="0">
              <a:buNone/>
              <a:defRPr sz="273"/>
            </a:lvl5pPr>
            <a:lvl6pPr marL="312268" indent="0">
              <a:buNone/>
              <a:defRPr sz="273"/>
            </a:lvl6pPr>
            <a:lvl7pPr marL="374721" indent="0">
              <a:buNone/>
              <a:defRPr sz="273"/>
            </a:lvl7pPr>
            <a:lvl8pPr marL="437175" indent="0">
              <a:buNone/>
              <a:defRPr sz="273"/>
            </a:lvl8pPr>
            <a:lvl9pPr marL="499628" indent="0">
              <a:buNone/>
              <a:defRPr sz="27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280988"/>
            <a:ext cx="2321966" cy="520564"/>
          </a:xfrm>
        </p:spPr>
        <p:txBody>
          <a:bodyPr/>
          <a:lstStyle>
            <a:lvl1pPr marL="0" indent="0">
              <a:buNone/>
              <a:defRPr sz="219"/>
            </a:lvl1pPr>
            <a:lvl2pPr marL="62454" indent="0">
              <a:buNone/>
              <a:defRPr sz="191"/>
            </a:lvl2pPr>
            <a:lvl3pPr marL="124907" indent="0">
              <a:buNone/>
              <a:defRPr sz="164"/>
            </a:lvl3pPr>
            <a:lvl4pPr marL="187361" indent="0">
              <a:buNone/>
              <a:defRPr sz="137"/>
            </a:lvl4pPr>
            <a:lvl5pPr marL="249814" indent="0">
              <a:buNone/>
              <a:defRPr sz="137"/>
            </a:lvl5pPr>
            <a:lvl6pPr marL="312268" indent="0">
              <a:buNone/>
              <a:defRPr sz="137"/>
            </a:lvl6pPr>
            <a:lvl7pPr marL="374721" indent="0">
              <a:buNone/>
              <a:defRPr sz="137"/>
            </a:lvl7pPr>
            <a:lvl8pPr marL="437175" indent="0">
              <a:buNone/>
              <a:defRPr sz="137"/>
            </a:lvl8pPr>
            <a:lvl9pPr marL="499628" indent="0">
              <a:buNone/>
              <a:defRPr sz="13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A1ED-42BD-4808-BE0F-78D0DF8529DD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450F-24E9-40AD-A46B-ED611656C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7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9866"/>
            <a:ext cx="6209407" cy="18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49333"/>
            <a:ext cx="6209407" cy="594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868112"/>
            <a:ext cx="1619845" cy="4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BA1ED-42BD-4808-BE0F-78D0DF8529DD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868112"/>
            <a:ext cx="2429768" cy="4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868112"/>
            <a:ext cx="1619845" cy="4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A450F-24E9-40AD-A46B-ED611656C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7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4907" rtl="0" eaLnBrk="1" latinLnBrk="0" hangingPunct="1">
        <a:lnSpc>
          <a:spcPct val="90000"/>
        </a:lnSpc>
        <a:spcBef>
          <a:spcPct val="0"/>
        </a:spcBef>
        <a:buNone/>
        <a:defRPr sz="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227" indent="-31227" algn="l" defTabSz="124907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1pPr>
      <a:lvl2pPr marL="93680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328" kern="1200">
          <a:solidFill>
            <a:schemeClr val="tx1"/>
          </a:solidFill>
          <a:latin typeface="+mn-lt"/>
          <a:ea typeface="+mn-ea"/>
          <a:cs typeface="+mn-cs"/>
        </a:defRPr>
      </a:lvl2pPr>
      <a:lvl3pPr marL="156134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73" kern="1200">
          <a:solidFill>
            <a:schemeClr val="tx1"/>
          </a:solidFill>
          <a:latin typeface="+mn-lt"/>
          <a:ea typeface="+mn-ea"/>
          <a:cs typeface="+mn-cs"/>
        </a:defRPr>
      </a:lvl3pPr>
      <a:lvl4pPr marL="218587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4pPr>
      <a:lvl5pPr marL="281041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5pPr>
      <a:lvl6pPr marL="343494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6pPr>
      <a:lvl7pPr marL="405948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7pPr>
      <a:lvl8pPr marL="468401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8pPr>
      <a:lvl9pPr marL="530855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1pPr>
      <a:lvl2pPr marL="62454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2pPr>
      <a:lvl3pPr marL="124907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3pPr>
      <a:lvl4pPr marL="187361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4pPr>
      <a:lvl5pPr marL="249814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5pPr>
      <a:lvl6pPr marL="312268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6pPr>
      <a:lvl7pPr marL="374721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7pPr>
      <a:lvl8pPr marL="437175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8pPr>
      <a:lvl9pPr marL="499628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089" y="39850"/>
            <a:ext cx="1369280" cy="864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641" tIns="45321" rIns="90641" bIns="453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碰撞辐射模型</a:t>
            </a:r>
            <a:endParaRPr lang="en-US" altLang="zh-CN" sz="2000" dirty="0">
              <a:latin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48487" y="39850"/>
            <a:ext cx="1368000" cy="864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641" tIns="45321" rIns="90641" bIns="453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原子谱线强度比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77605" y="39868"/>
            <a:ext cx="1368000" cy="864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641" tIns="45321" rIns="90641" bIns="453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等离子体参数</a:t>
            </a:r>
            <a:endParaRPr lang="en-US" altLang="zh-CN" sz="2000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06723" y="39850"/>
            <a:ext cx="1368000" cy="864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641" tIns="45321" rIns="90641" bIns="453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+mn-ea"/>
              </a:rPr>
              <a:t>诊断手段验证</a:t>
            </a:r>
            <a:endParaRPr lang="en-US" altLang="zh-CN" sz="2000" dirty="0">
              <a:latin typeface="+mn-ea"/>
            </a:endParaRPr>
          </a:p>
        </p:txBody>
      </p:sp>
      <p:cxnSp>
        <p:nvCxnSpPr>
          <p:cNvPr id="12" name="直接箭头连接符 11"/>
          <p:cNvCxnSpPr>
            <a:stCxn id="4" idx="3"/>
            <a:endCxn id="7" idx="1"/>
          </p:cNvCxnSpPr>
          <p:nvPr/>
        </p:nvCxnSpPr>
        <p:spPr>
          <a:xfrm>
            <a:off x="1387369" y="471850"/>
            <a:ext cx="56111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316487" y="471850"/>
            <a:ext cx="56111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245605" y="471850"/>
            <a:ext cx="56111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1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11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SUNIST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Huiqiao XIE</dc:creator>
  <cp:lastModifiedBy>Huiqiao XIE</cp:lastModifiedBy>
  <cp:revision>4</cp:revision>
  <dcterms:created xsi:type="dcterms:W3CDTF">2014-02-27T13:50:57Z</dcterms:created>
  <dcterms:modified xsi:type="dcterms:W3CDTF">2014-02-27T14:05:46Z</dcterms:modified>
</cp:coreProperties>
</file>