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FF"/>
    <a:srgbClr val="C050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>
      <p:cViewPr varScale="1">
        <p:scale>
          <a:sx n="97" d="100"/>
          <a:sy n="97" d="100"/>
        </p:scale>
        <p:origin x="5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E872-6AB7-44D4-B98D-2E66383FCF1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35AE-FD0A-4D44-8128-88006272B9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56C09-1D07-42D1-A44D-62E056465A97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128C0-4FEB-462B-AB10-64D22C498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3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 l="17000"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sz="quarter" idx="16" hasCustomPrompt="1"/>
          </p:nvPr>
        </p:nvSpPr>
        <p:spPr>
          <a:xfrm>
            <a:off x="1371600" y="4293096"/>
            <a:ext cx="6415110" cy="500062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1600" b="1" i="1" kern="1200" baseline="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单击此处编辑作者单位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27137"/>
          </a:xfrm>
          <a:noFill/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200" b="1" kern="1200" baseline="0" dirty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47149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000" b="1" kern="1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B88-23A2-4288-9A3B-475EE453A6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内容占位符 21"/>
          <p:cNvSpPr>
            <a:spLocks noGrp="1"/>
          </p:cNvSpPr>
          <p:nvPr>
            <p:ph sz="quarter" idx="17" hasCustomPrompt="1"/>
          </p:nvPr>
        </p:nvSpPr>
        <p:spPr>
          <a:xfrm>
            <a:off x="467544" y="4869160"/>
            <a:ext cx="8208912" cy="1296144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1400" b="1" i="1" kern="1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单击此处编辑资助信息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0" y="0"/>
            <a:ext cx="9144000" cy="764704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单击此处编辑会议标题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 b="1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noFill/>
        </p:spPr>
        <p:txBody>
          <a:bodyPr/>
          <a:lstStyle>
            <a:lvl1pPr marL="0" indent="0"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60486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735-740C-46D3-BF38-3F098399550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764704"/>
            <a:ext cx="9144000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 smtClean="0"/>
              <a:t>Layout of the Windows</a:t>
            </a:r>
            <a:endParaRPr lang="zh-CN" altLang="en-US" dirty="0"/>
          </a:p>
        </p:txBody>
      </p:sp>
      <p:pic>
        <p:nvPicPr>
          <p:cNvPr id="4" name="Picture 37" descr="tf-vc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t="10995" r="20818" b="10995"/>
          <a:stretch>
            <a:fillRect/>
          </a:stretch>
        </p:blipFill>
        <p:spPr bwMode="auto">
          <a:xfrm>
            <a:off x="2352669" y="2137904"/>
            <a:ext cx="3983188" cy="40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36"/>
          <p:cNvSpPr>
            <a:spLocks noChangeShapeType="1"/>
          </p:cNvSpPr>
          <p:nvPr/>
        </p:nvSpPr>
        <p:spPr bwMode="auto">
          <a:xfrm flipV="1">
            <a:off x="2942383" y="5773106"/>
            <a:ext cx="953532" cy="4841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46738" y="3071308"/>
            <a:ext cx="1885125" cy="528744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分子泵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: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1200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L/s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机械泵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2352669" y="3508670"/>
            <a:ext cx="352021" cy="2188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6417290" y="3396446"/>
            <a:ext cx="2351975" cy="540395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低温泵：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4000 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L/s  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H</a:t>
            </a:r>
            <a:r>
              <a:rPr lang="en-US" altLang="zh-CN" sz="1600" baseline="-250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O)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溅射离子泵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5980541" y="3667233"/>
            <a:ext cx="436749" cy="1510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403947" y="4797494"/>
            <a:ext cx="1184265" cy="53257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高速相机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409783" y="4149080"/>
            <a:ext cx="1582111" cy="43423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可见光探测器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 flipH="1" flipV="1">
            <a:off x="6011070" y="4596002"/>
            <a:ext cx="379898" cy="4676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6011070" y="4371072"/>
            <a:ext cx="395394" cy="2249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646313" y="6211823"/>
            <a:ext cx="1359291" cy="529545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压电阀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MKS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PEV-01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4565662" y="4907676"/>
            <a:ext cx="1445408" cy="13041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759868" y="1623332"/>
            <a:ext cx="1199293" cy="337900"/>
          </a:xfrm>
          <a:prstGeom prst="rect">
            <a:avLst/>
          </a:prstGeom>
          <a:ln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环向场线圈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5359475" y="1961233"/>
            <a:ext cx="398068" cy="433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70250" y="5917104"/>
            <a:ext cx="2105769" cy="64352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94 GHz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微波干涉仪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JY </a:t>
            </a:r>
            <a:r>
              <a:rPr lang="en-US" altLang="zh-CN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1000M </a:t>
            </a:r>
            <a:r>
              <a:rPr lang="zh-CN" altLang="en-US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单色仪</a:t>
            </a:r>
            <a:r>
              <a:rPr lang="en-US" altLang="zh-CN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X </a:t>
            </a:r>
            <a:r>
              <a:rPr lang="en-US" altLang="zh-CN" sz="1600" dirty="0" smtClean="0">
                <a:solidFill>
                  <a:schemeClr val="tx1"/>
                </a:solidFill>
                <a:ea typeface="宋体" pitchFamily="2" charset="-122"/>
                <a:cs typeface="宋体" pitchFamily="2" charset="-122"/>
              </a:rPr>
              <a:t>2</a:t>
            </a:r>
            <a:endParaRPr lang="en-US" altLang="zh-CN" sz="1600" dirty="0" smtClean="0">
              <a:solidFill>
                <a:schemeClr val="tx1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976019" y="2486900"/>
            <a:ext cx="129108" cy="4599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051720" y="1952296"/>
            <a:ext cx="1217819" cy="534604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4#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阿尔芬波天线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214720" y="5229200"/>
            <a:ext cx="890408" cy="536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084407" y="4811018"/>
            <a:ext cx="1118438" cy="567874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3#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阿尔芬波天线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 flipV="1">
            <a:off x="5532790" y="5310040"/>
            <a:ext cx="1426371" cy="4928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959161" y="5535587"/>
            <a:ext cx="1130314" cy="521477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2#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阿尔芬波天线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5522507" y="2633888"/>
            <a:ext cx="259749" cy="2863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782257" y="2149292"/>
            <a:ext cx="1223347" cy="48762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1#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  <a:cs typeface="宋体" pitchFamily="2" charset="-122"/>
              </a:rPr>
              <a:t>阿尔芬波天线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928787" y="1279654"/>
            <a:ext cx="1783305" cy="51457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CdZnTe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探测器</a:t>
            </a:r>
            <a:endParaRPr kumimoji="0" lang="en-GB" altLang="zh-CN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>
            <a:off x="3895914" y="1794226"/>
            <a:ext cx="1" cy="675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43385" y="3785515"/>
            <a:ext cx="1497039" cy="758791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预电离微波天线</a:t>
            </a:r>
            <a:endParaRPr lang="en-US" altLang="zh-CN" sz="1600" dirty="0" smtClean="0">
              <a:solidFill>
                <a:schemeClr val="bg1"/>
              </a:solidFill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2.45 </a:t>
            </a:r>
            <a:r>
              <a:rPr lang="en-US" altLang="zh-CN" sz="1600" dirty="0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GHz / 1 kW / 30 </a:t>
            </a:r>
            <a:r>
              <a:rPr lang="en-US" altLang="zh-CN" sz="1600" dirty="0" err="1" smtClean="0">
                <a:solidFill>
                  <a:schemeClr val="bg1"/>
                </a:solidFill>
                <a:ea typeface="宋体" pitchFamily="2" charset="-122"/>
                <a:cs typeface="宋体" pitchFamily="2" charset="-122"/>
              </a:rPr>
              <a:t>ms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850827" y="4149080"/>
            <a:ext cx="883116" cy="4459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4836219" y="1147984"/>
            <a:ext cx="1523295" cy="3379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静电探针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 flipH="1">
            <a:off x="4815332" y="1485884"/>
            <a:ext cx="563002" cy="1032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3325335" y="6257265"/>
            <a:ext cx="2198864" cy="529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可移动内部静电探针和磁探针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4692" y="5735785"/>
            <a:ext cx="149708" cy="5214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37" name="文本框 36"/>
          <p:cNvSpPr txBox="1"/>
          <p:nvPr/>
        </p:nvSpPr>
        <p:spPr>
          <a:xfrm>
            <a:off x="0" y="0"/>
            <a:ext cx="1691680" cy="2606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zh-CN" sz="1800" dirty="0" smtClean="0"/>
              <a:t>Overview:</a:t>
            </a:r>
            <a:endParaRPr lang="zh-CN" altLang="en-US" sz="1800" dirty="0" smtClean="0"/>
          </a:p>
        </p:txBody>
      </p:sp>
      <p:cxnSp>
        <p:nvCxnSpPr>
          <p:cNvPr id="39" name="直接连接符 38"/>
          <p:cNvCxnSpPr/>
          <p:nvPr/>
        </p:nvCxnSpPr>
        <p:spPr>
          <a:xfrm>
            <a:off x="4584824" y="4149080"/>
            <a:ext cx="1342388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928787" y="2750701"/>
            <a:ext cx="2820117" cy="2820117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228184" y="2715031"/>
            <a:ext cx="1837944" cy="59676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极向磁探针阵列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5522507" y="3311797"/>
            <a:ext cx="754680" cy="791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95132" y="2120107"/>
            <a:ext cx="1837944" cy="82674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环向磁探针阵列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宋体" pitchFamily="2" charset="-122"/>
              </a:rPr>
              <a:t>与单杂环</a:t>
            </a:r>
            <a:endParaRPr kumimoji="0" lang="en-GB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980308" y="2672509"/>
            <a:ext cx="1191256" cy="6338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1767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白底蓝横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"/>
        <a:ea typeface="宋体"/>
        <a:cs typeface=""/>
      </a:majorFont>
      <a:minorFont>
        <a:latin typeface="Time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白底蓝横线</Template>
  <TotalTime>24786</TotalTime>
  <Words>107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Times</vt:lpstr>
      <vt:lpstr>Times New Roman</vt:lpstr>
      <vt:lpstr>白底蓝横线</vt:lpstr>
      <vt:lpstr>Layout of the Windows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Particles’ Motion in ECR Startup</dc:title>
  <dc:creator>Tan Yi</dc:creator>
  <cp:lastModifiedBy>Huiqiao XIE</cp:lastModifiedBy>
  <cp:revision>215</cp:revision>
  <dcterms:created xsi:type="dcterms:W3CDTF">2010-09-21T02:41:26Z</dcterms:created>
  <dcterms:modified xsi:type="dcterms:W3CDTF">2014-03-25T03:17:34Z</dcterms:modified>
</cp:coreProperties>
</file>