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13" r:id="rId4"/>
  </p:sldMasterIdLst>
  <p:notesMasterIdLst>
    <p:notesMasterId r:id="rId13"/>
  </p:notesMasterIdLst>
  <p:handoutMasterIdLst>
    <p:handoutMasterId r:id="rId14"/>
  </p:handoutMasterIdLst>
  <p:sldIdLst>
    <p:sldId id="1120" r:id="rId5"/>
    <p:sldId id="1121" r:id="rId6"/>
    <p:sldId id="1122" r:id="rId7"/>
    <p:sldId id="1132" r:id="rId8"/>
    <p:sldId id="1133" r:id="rId9"/>
    <p:sldId id="1136" r:id="rId10"/>
    <p:sldId id="1135" r:id="rId11"/>
    <p:sldId id="1129" r:id="rId12"/>
  </p:sldIdLst>
  <p:sldSz cx="10082213" cy="7561263"/>
  <p:notesSz cx="6858000" cy="9144000"/>
  <p:defaultTextStyle>
    <a:defPPr>
      <a:defRPr lang="de-CH"/>
    </a:defPPr>
    <a:lvl1pPr algn="r" rtl="0" fontAlgn="base">
      <a:spcBef>
        <a:spcPct val="0"/>
      </a:spcBef>
      <a:spcAft>
        <a:spcPct val="0"/>
      </a:spcAft>
      <a:defRPr sz="2100" kern="1200">
        <a:solidFill>
          <a:schemeClr val="tx1"/>
        </a:solidFill>
        <a:latin typeface="Arial" charset="0"/>
        <a:ea typeface="+mn-ea"/>
        <a:cs typeface="+mn-cs"/>
      </a:defRPr>
    </a:lvl1pPr>
    <a:lvl2pPr marL="457200" algn="r" rtl="0" fontAlgn="base">
      <a:spcBef>
        <a:spcPct val="0"/>
      </a:spcBef>
      <a:spcAft>
        <a:spcPct val="0"/>
      </a:spcAft>
      <a:defRPr sz="2100" kern="1200">
        <a:solidFill>
          <a:schemeClr val="tx1"/>
        </a:solidFill>
        <a:latin typeface="Arial" charset="0"/>
        <a:ea typeface="+mn-ea"/>
        <a:cs typeface="+mn-cs"/>
      </a:defRPr>
    </a:lvl2pPr>
    <a:lvl3pPr marL="914400" algn="r" rtl="0" fontAlgn="base">
      <a:spcBef>
        <a:spcPct val="0"/>
      </a:spcBef>
      <a:spcAft>
        <a:spcPct val="0"/>
      </a:spcAft>
      <a:defRPr sz="2100" kern="1200">
        <a:solidFill>
          <a:schemeClr val="tx1"/>
        </a:solidFill>
        <a:latin typeface="Arial" charset="0"/>
        <a:ea typeface="+mn-ea"/>
        <a:cs typeface="+mn-cs"/>
      </a:defRPr>
    </a:lvl3pPr>
    <a:lvl4pPr marL="1371600" algn="r" rtl="0" fontAlgn="base">
      <a:spcBef>
        <a:spcPct val="0"/>
      </a:spcBef>
      <a:spcAft>
        <a:spcPct val="0"/>
      </a:spcAft>
      <a:defRPr sz="2100" kern="1200">
        <a:solidFill>
          <a:schemeClr val="tx1"/>
        </a:solidFill>
        <a:latin typeface="Arial" charset="0"/>
        <a:ea typeface="+mn-ea"/>
        <a:cs typeface="+mn-cs"/>
      </a:defRPr>
    </a:lvl4pPr>
    <a:lvl5pPr marL="1828800" algn="r"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6BA8"/>
    <a:srgbClr val="00A5FA"/>
    <a:srgbClr val="B2C0E5"/>
    <a:srgbClr val="C0DCF5"/>
    <a:srgbClr val="D8E5AE"/>
    <a:srgbClr val="F5F2AA"/>
    <a:srgbClr val="FB56F6"/>
    <a:srgbClr val="14B3D1"/>
    <a:srgbClr val="84BF58"/>
    <a:srgbClr val="EA6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p:restoredTop sz="26667" autoAdjust="0"/>
  </p:normalViewPr>
  <p:slideViewPr>
    <p:cSldViewPr snapToGrid="0">
      <p:cViewPr varScale="1">
        <p:scale>
          <a:sx n="20" d="100"/>
          <a:sy n="20" d="100"/>
        </p:scale>
        <p:origin x="3206" y="14"/>
      </p:cViewPr>
      <p:guideLst>
        <p:guide orient="horz" pos="2381"/>
        <p:guide pos="3176"/>
      </p:guideLst>
    </p:cSldViewPr>
  </p:slideViewPr>
  <p:notesTextViewPr>
    <p:cViewPr>
      <p:scale>
        <a:sx n="1" d="1"/>
        <a:sy n="1" d="1"/>
      </p:scale>
      <p:origin x="0" y="0"/>
    </p:cViewPr>
  </p:notesTextViewPr>
  <p:sorterViewPr>
    <p:cViewPr>
      <p:scale>
        <a:sx n="1" d="1"/>
        <a:sy n="1" d="1"/>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01B1993C-34F8-4677-B1D3-1B3B2F3BCC30}"/>
    <pc:docChg chg="modSld">
      <pc:chgData name="Tobias Buess" userId="578e02158c832d3f" providerId="LiveId" clId="{01B1993C-34F8-4677-B1D3-1B3B2F3BCC30}" dt="2022-06-12T08:40:35.037" v="1"/>
      <pc:docMkLst>
        <pc:docMk/>
      </pc:docMkLst>
      <pc:sldChg chg="modNotesTx">
        <pc:chgData name="Tobias Buess" userId="578e02158c832d3f" providerId="LiveId" clId="{01B1993C-34F8-4677-B1D3-1B3B2F3BCC30}" dt="2022-06-12T08:40:22.710" v="0"/>
        <pc:sldMkLst>
          <pc:docMk/>
          <pc:sldMk cId="1277371091" sldId="1121"/>
        </pc:sldMkLst>
      </pc:sldChg>
      <pc:sldChg chg="modNotesTx">
        <pc:chgData name="Tobias Buess" userId="578e02158c832d3f" providerId="LiveId" clId="{01B1993C-34F8-4677-B1D3-1B3B2F3BCC30}" dt="2022-06-12T08:40:35.037" v="1"/>
        <pc:sldMkLst>
          <pc:docMk/>
          <pc:sldMk cId="3228619078" sldId="11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CH"/>
          </a:p>
        </p:txBody>
      </p:sp>
      <p:sp>
        <p:nvSpPr>
          <p:cNvPr id="92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CH"/>
          </a:p>
        </p:txBody>
      </p:sp>
      <p:sp>
        <p:nvSpPr>
          <p:cNvPr id="92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CH"/>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C74B13BA-36C6-4300-B5B6-6C1D152DFF13}" type="slidenum">
              <a:rPr lang="de-CH"/>
              <a:pPr/>
              <a:t>‹Nr.›</a:t>
            </a:fld>
            <a:endParaRPr lang="de-CH"/>
          </a:p>
        </p:txBody>
      </p:sp>
    </p:spTree>
    <p:extLst>
      <p:ext uri="{BB962C8B-B14F-4D97-AF65-F5344CB8AC3E}">
        <p14:creationId xmlns:p14="http://schemas.microsoft.com/office/powerpoint/2010/main" val="2628857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CH"/>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CH"/>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CH"/>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058061DB-DF71-4765-99A4-14E22DF63CCF}" type="slidenum">
              <a:rPr lang="de-CH"/>
              <a:pPr/>
              <a:t>‹Nr.›</a:t>
            </a:fld>
            <a:endParaRPr lang="de-CH"/>
          </a:p>
        </p:txBody>
      </p:sp>
    </p:spTree>
    <p:extLst>
      <p:ext uri="{BB962C8B-B14F-4D97-AF65-F5344CB8AC3E}">
        <p14:creationId xmlns:p14="http://schemas.microsoft.com/office/powerpoint/2010/main" val="7977471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Arial" charset="0"/>
                <a:ea typeface="+mn-ea"/>
                <a:cs typeface="+mn-cs"/>
              </a:rPr>
              <a:t> </a:t>
            </a:r>
          </a:p>
          <a:p>
            <a:r>
              <a:rPr lang="de-CH" sz="1200" kern="1200" dirty="0">
                <a:solidFill>
                  <a:schemeClr val="tx1"/>
                </a:solidFill>
                <a:effectLst/>
                <a:latin typeface="Arial" charset="0"/>
                <a:ea typeface="+mn-ea"/>
                <a:cs typeface="+mn-cs"/>
              </a:rPr>
              <a:t>Hallo Zusammen und herzlich willkommen zu unserer Kit Präsentation.</a:t>
            </a:r>
          </a:p>
          <a:p>
            <a:r>
              <a:rPr lang="de-CH" sz="1200" kern="1200" dirty="0">
                <a:solidFill>
                  <a:schemeClr val="tx1"/>
                </a:solidFill>
                <a:effectLst/>
                <a:latin typeface="Arial" charset="0"/>
                <a:ea typeface="+mn-ea"/>
                <a:cs typeface="+mn-cs"/>
              </a:rPr>
              <a:t>Wie ihr bereits unten links entnehmen, könnt besteht unsere Gruppe aus 3 Teilnehmer:</a:t>
            </a:r>
          </a:p>
          <a:p>
            <a:r>
              <a:rPr lang="de-CH" sz="1200" kern="1200" dirty="0">
                <a:solidFill>
                  <a:schemeClr val="tx1"/>
                </a:solidFill>
                <a:effectLst/>
                <a:latin typeface="Arial" charset="0"/>
                <a:ea typeface="+mn-ea"/>
                <a:cs typeface="+mn-cs"/>
              </a:rPr>
              <a:t>Yannic Lais, Tobias Buess und mich Luca Mazzotta.</a:t>
            </a:r>
          </a:p>
          <a:p>
            <a:r>
              <a:rPr lang="de-CH" sz="1200" kern="1200" dirty="0">
                <a:solidFill>
                  <a:schemeClr val="tx1"/>
                </a:solidFill>
                <a:effectLst/>
                <a:latin typeface="Arial" charset="0"/>
                <a:ea typeface="+mn-ea"/>
                <a:cs typeface="+mn-cs"/>
              </a:rPr>
              <a:t>Wir haben uns am Anfang dieses Semesters entschieden die Challenge «Smart Classroom» zusammen zu absolvieren, und noch bevor wir anfangs wussten, was uns im Modul «KIT» erwartet, haben wir uns ebenfalls geeinigt uns für das Modul «Kit» einzuschreiben und auch dieses Modul zusammen zu absolvieren.</a:t>
            </a:r>
          </a:p>
          <a:p>
            <a:r>
              <a:rPr lang="de-CH" sz="1200" kern="1200" dirty="0">
                <a:solidFill>
                  <a:schemeClr val="tx1"/>
                </a:solidFill>
                <a:effectLst/>
                <a:latin typeface="Arial" charset="0"/>
                <a:ea typeface="+mn-ea"/>
                <a:cs typeface="+mn-cs"/>
              </a:rPr>
              <a:t> </a:t>
            </a:r>
          </a:p>
          <a:p>
            <a:r>
              <a:rPr lang="de-CH" sz="1200" kern="1200" dirty="0">
                <a:solidFill>
                  <a:schemeClr val="tx1"/>
                </a:solidFill>
                <a:effectLst/>
                <a:latin typeface="Arial" charset="0"/>
                <a:ea typeface="+mn-ea"/>
                <a:cs typeface="+mn-cs"/>
              </a:rPr>
              <a:t>Vielleicht mal kurz paar Hintergrundinformationen über unser Team:</a:t>
            </a:r>
            <a:br>
              <a:rPr lang="de-CH" sz="1200" kern="1200" dirty="0">
                <a:solidFill>
                  <a:schemeClr val="tx1"/>
                </a:solidFill>
                <a:effectLst/>
                <a:latin typeface="Arial" charset="0"/>
                <a:ea typeface="+mn-ea"/>
                <a:cs typeface="+mn-cs"/>
              </a:rPr>
            </a:br>
            <a:endParaRPr lang="de-CH" sz="1200" kern="1200" dirty="0">
              <a:solidFill>
                <a:schemeClr val="tx1"/>
              </a:solidFill>
              <a:effectLst/>
              <a:latin typeface="Arial" charset="0"/>
              <a:ea typeface="+mn-ea"/>
              <a:cs typeface="+mn-cs"/>
            </a:endParaRPr>
          </a:p>
          <a:p>
            <a:r>
              <a:rPr lang="de-CH" sz="1200" kern="1200" dirty="0">
                <a:solidFill>
                  <a:schemeClr val="tx1"/>
                </a:solidFill>
                <a:effectLst/>
                <a:latin typeface="Arial" charset="0"/>
                <a:ea typeface="+mn-ea"/>
                <a:cs typeface="+mn-cs"/>
              </a:rPr>
              <a:t>Yannic und Ich haben bereits im ersten Semester zusammen eine Challenge gemacht und kannten uns dementsprechend ein bisschen.</a:t>
            </a:r>
          </a:p>
          <a:p>
            <a:r>
              <a:rPr lang="de-CH" sz="1200" kern="1200" dirty="0">
                <a:solidFill>
                  <a:schemeClr val="tx1"/>
                </a:solidFill>
                <a:effectLst/>
                <a:latin typeface="Arial" charset="0"/>
                <a:ea typeface="+mn-ea"/>
                <a:cs typeface="+mn-cs"/>
              </a:rPr>
              <a:t>Jedoch hatten wir beide mit Tobias noch nicht zusammengearbeitet.</a:t>
            </a:r>
          </a:p>
          <a:p>
            <a:r>
              <a:rPr lang="de-CH" sz="1200" kern="1200" dirty="0">
                <a:solidFill>
                  <a:schemeClr val="tx1"/>
                </a:solidFill>
                <a:effectLst/>
                <a:latin typeface="Arial" charset="0"/>
                <a:ea typeface="+mn-ea"/>
                <a:cs typeface="+mn-cs"/>
              </a:rPr>
              <a:t>Ausserdem ist auch wichtig zu erwähnen, dass alle von uns Quereinsteiger im Studium sind, </a:t>
            </a:r>
            <a:r>
              <a:rPr lang="de-CH" sz="1200" kern="1200" dirty="0" err="1">
                <a:solidFill>
                  <a:schemeClr val="tx1"/>
                </a:solidFill>
                <a:effectLst/>
                <a:latin typeface="Arial" charset="0"/>
                <a:ea typeface="+mn-ea"/>
                <a:cs typeface="+mn-cs"/>
              </a:rPr>
              <a:t>dh</a:t>
            </a:r>
            <a:r>
              <a:rPr lang="de-CH" sz="1200" kern="1200" dirty="0">
                <a:solidFill>
                  <a:schemeClr val="tx1"/>
                </a:solidFill>
                <a:effectLst/>
                <a:latin typeface="Arial" charset="0"/>
                <a:ea typeface="+mn-ea"/>
                <a:cs typeface="+mn-cs"/>
              </a:rPr>
              <a:t>. dass niemand von uns eine Informatiker-Lehre gemacht hat.</a:t>
            </a:r>
          </a:p>
          <a:p>
            <a:r>
              <a:rPr lang="de-CH" sz="1200" kern="1200" dirty="0">
                <a:solidFill>
                  <a:schemeClr val="tx1"/>
                </a:solidFill>
                <a:effectLst/>
                <a:latin typeface="Arial" charset="0"/>
                <a:ea typeface="+mn-ea"/>
                <a:cs typeface="+mn-cs"/>
              </a:rPr>
              <a:t>Tobias </a:t>
            </a:r>
            <a:r>
              <a:rPr lang="de-CH" sz="1200" kern="1200" dirty="0">
                <a:solidFill>
                  <a:schemeClr val="tx1"/>
                </a:solidFill>
                <a:effectLst/>
                <a:latin typeface="Arial" charset="0"/>
                <a:ea typeface="+mn-ea"/>
                <a:cs typeface="+mn-cs"/>
                <a:sym typeface="Wingdings" pitchFamily="2" charset="2"/>
              </a:rPr>
              <a:t></a:t>
            </a:r>
            <a:r>
              <a:rPr lang="de-CH" sz="1200" kern="1200" dirty="0">
                <a:solidFill>
                  <a:schemeClr val="tx1"/>
                </a:solidFill>
                <a:effectLst/>
                <a:latin typeface="Arial" charset="0"/>
                <a:ea typeface="+mn-ea"/>
                <a:cs typeface="+mn-cs"/>
              </a:rPr>
              <a:t> Elektroniker</a:t>
            </a:r>
          </a:p>
          <a:p>
            <a:r>
              <a:rPr lang="de-CH" sz="1200" kern="1200" dirty="0">
                <a:solidFill>
                  <a:schemeClr val="tx1"/>
                </a:solidFill>
                <a:effectLst/>
                <a:latin typeface="Arial" charset="0"/>
                <a:ea typeface="+mn-ea"/>
                <a:cs typeface="+mn-cs"/>
              </a:rPr>
              <a:t>Yannic </a:t>
            </a:r>
            <a:r>
              <a:rPr lang="de-CH" sz="1200" kern="1200" dirty="0">
                <a:solidFill>
                  <a:schemeClr val="tx1"/>
                </a:solidFill>
                <a:effectLst/>
                <a:latin typeface="Arial" charset="0"/>
                <a:ea typeface="+mn-ea"/>
                <a:cs typeface="+mn-cs"/>
                <a:sym typeface="Wingdings" pitchFamily="2" charset="2"/>
              </a:rPr>
              <a:t></a:t>
            </a:r>
            <a:r>
              <a:rPr lang="de-CH" sz="1200" kern="1200" dirty="0">
                <a:solidFill>
                  <a:schemeClr val="tx1"/>
                </a:solidFill>
                <a:effectLst/>
                <a:latin typeface="Arial" charset="0"/>
                <a:ea typeface="+mn-ea"/>
                <a:cs typeface="+mn-cs"/>
              </a:rPr>
              <a:t> Polymechaniker</a:t>
            </a:r>
          </a:p>
          <a:p>
            <a:r>
              <a:rPr lang="de-CH" sz="1200" kern="1200" dirty="0">
                <a:solidFill>
                  <a:schemeClr val="tx1"/>
                </a:solidFill>
                <a:effectLst/>
                <a:latin typeface="Arial" charset="0"/>
                <a:ea typeface="+mn-ea"/>
                <a:cs typeface="+mn-cs"/>
              </a:rPr>
              <a:t>Und ich </a:t>
            </a:r>
            <a:r>
              <a:rPr lang="de-CH" sz="1200" kern="1200" dirty="0">
                <a:solidFill>
                  <a:schemeClr val="tx1"/>
                </a:solidFill>
                <a:effectLst/>
                <a:latin typeface="Arial" charset="0"/>
                <a:ea typeface="+mn-ea"/>
                <a:cs typeface="+mn-cs"/>
                <a:sym typeface="Wingdings" pitchFamily="2" charset="2"/>
              </a:rPr>
              <a:t></a:t>
            </a:r>
            <a:r>
              <a:rPr lang="de-CH" sz="1200" kern="1200" dirty="0">
                <a:solidFill>
                  <a:schemeClr val="tx1"/>
                </a:solidFill>
                <a:effectLst/>
                <a:latin typeface="Arial" charset="0"/>
                <a:ea typeface="+mn-ea"/>
                <a:cs typeface="+mn-cs"/>
              </a:rPr>
              <a:t> Zeichner, Fachrichtung Ingenieurbau</a:t>
            </a:r>
          </a:p>
          <a:p>
            <a:r>
              <a:rPr lang="de-CH" sz="1200" kern="1200" dirty="0">
                <a:solidFill>
                  <a:schemeClr val="tx1"/>
                </a:solidFill>
                <a:effectLst/>
                <a:latin typeface="Arial" charset="0"/>
                <a:ea typeface="+mn-ea"/>
                <a:cs typeface="+mn-cs"/>
              </a:rPr>
              <a:t> </a:t>
            </a:r>
          </a:p>
          <a:p>
            <a:r>
              <a:rPr lang="de-CH" sz="1200" kern="1200" dirty="0">
                <a:solidFill>
                  <a:schemeClr val="tx1"/>
                </a:solidFill>
                <a:effectLst/>
                <a:latin typeface="Arial" charset="0"/>
                <a:ea typeface="+mn-ea"/>
                <a:cs typeface="+mn-cs"/>
              </a:rPr>
              <a:t>Diese Hintergrundinformationen waren wichtig für uns als Team um einen ersten Eindruck zu erschaffen wo wir als Team stehen.</a:t>
            </a:r>
          </a:p>
          <a:p>
            <a:r>
              <a:rPr lang="de-CH" sz="1200" kern="1200" dirty="0">
                <a:solidFill>
                  <a:schemeClr val="tx1"/>
                </a:solidFill>
                <a:effectLst/>
                <a:latin typeface="Arial" charset="0"/>
                <a:ea typeface="+mn-ea"/>
                <a:cs typeface="+mn-cs"/>
              </a:rPr>
              <a:t> </a:t>
            </a:r>
          </a:p>
          <a:p>
            <a:r>
              <a:rPr lang="de-CH" sz="1200" kern="1200" dirty="0">
                <a:solidFill>
                  <a:schemeClr val="tx1"/>
                </a:solidFill>
                <a:effectLst/>
                <a:latin typeface="Arial" charset="0"/>
                <a:ea typeface="+mn-ea"/>
                <a:cs typeface="+mn-cs"/>
              </a:rPr>
              <a:t>Ausserdem wurde uns dann auch schnell bewusst, dass was die Challenge angeht, wir uns noch viel Wissen aneignen mussten.</a:t>
            </a:r>
          </a:p>
          <a:p>
            <a:r>
              <a:rPr lang="de-CH" sz="1200" kern="1200" dirty="0">
                <a:solidFill>
                  <a:schemeClr val="tx1"/>
                </a:solidFill>
                <a:effectLst/>
                <a:latin typeface="Arial" charset="0"/>
                <a:ea typeface="+mn-ea"/>
                <a:cs typeface="+mn-cs"/>
              </a:rPr>
              <a:t>Da niemand von uns bereits Vorwissen hatte (dazu aber später mehr)</a:t>
            </a:r>
          </a:p>
          <a:p>
            <a:endParaRPr lang="de-CH" sz="1200" kern="1200" dirty="0">
              <a:solidFill>
                <a:schemeClr val="tx1"/>
              </a:solidFill>
              <a:effectLst/>
              <a:latin typeface="Arial" charset="0"/>
              <a:ea typeface="+mn-ea"/>
              <a:cs typeface="+mn-cs"/>
            </a:endParaRPr>
          </a:p>
          <a:p>
            <a:r>
              <a:rPr lang="de-CH" sz="1200" kern="1200" dirty="0">
                <a:solidFill>
                  <a:schemeClr val="tx1"/>
                </a:solidFill>
                <a:effectLst/>
                <a:latin typeface="Arial" charset="0"/>
                <a:ea typeface="+mn-ea"/>
                <a:cs typeface="+mn-cs"/>
              </a:rPr>
              <a:t>In der Kick-off Stunde der Challenge, wurde uns die Challenge vorgestellt und die Termine für Abgaben wurden ebenfalls erwähnt.</a:t>
            </a:r>
          </a:p>
          <a:p>
            <a:r>
              <a:rPr lang="de-CH" sz="1200" kern="1200" dirty="0">
                <a:solidFill>
                  <a:schemeClr val="tx1"/>
                </a:solidFill>
                <a:effectLst/>
                <a:latin typeface="Arial" charset="0"/>
                <a:ea typeface="+mn-ea"/>
                <a:cs typeface="+mn-cs"/>
              </a:rPr>
              <a:t>Das war der Zeitpunkt an dem wir wussten, das die Zeit ein grosser Faktor sein würde für unsere Arbeit.</a:t>
            </a:r>
          </a:p>
          <a:p>
            <a:endParaRPr lang="de-DE" dirty="0"/>
          </a:p>
          <a:p>
            <a:r>
              <a:rPr lang="de-DE" dirty="0"/>
              <a:t>Wir müssen uns das Wissen aneignen, gleichzeitig das Skript für die Sensoren schreiben, die Datenbank erstellen und uns Gedanken machen wie wir die Daten auswerten?</a:t>
            </a:r>
          </a:p>
          <a:p>
            <a:r>
              <a:rPr lang="de-DE" dirty="0"/>
              <a:t>Spätestens da haben wir gemerkt, dass wir die Arbeit aufteilen müssen um es Zeitlich hinzubekommen.</a:t>
            </a:r>
          </a:p>
          <a:p>
            <a:endParaRPr lang="de-DE" dirty="0"/>
          </a:p>
          <a:p>
            <a:r>
              <a:rPr lang="de-DE" dirty="0"/>
              <a:t>Jedoch war uns klar, dass trotzdem jeder aus dem Team alles wissen muss.</a:t>
            </a:r>
          </a:p>
          <a:p>
            <a:r>
              <a:rPr lang="de-DE" dirty="0"/>
              <a:t>Zwar nicht alles gleich gut, jedoch alles genug gut um evtl. für andere einzuspringen und für die Einzelprüfung die nach der Präsentation folgt.</a:t>
            </a:r>
          </a:p>
          <a:p>
            <a:endParaRPr lang="de-DE" dirty="0"/>
          </a:p>
          <a:p>
            <a:r>
              <a:rPr lang="de-DE" dirty="0"/>
              <a:t>Da wussten wir das „Wissensaustausch“ eine </a:t>
            </a:r>
            <a:r>
              <a:rPr lang="de-DE" dirty="0" err="1"/>
              <a:t>grosse</a:t>
            </a:r>
            <a:r>
              <a:rPr lang="de-DE" dirty="0"/>
              <a:t> Rolle dieses Semester spielen würde.</a:t>
            </a:r>
          </a:p>
          <a:p>
            <a:endParaRPr lang="de-DE" dirty="0"/>
          </a:p>
          <a:p>
            <a:r>
              <a:rPr lang="de-DE" dirty="0"/>
              <a:t>Wir waren uns bewusst, dass wir unser Wissen austauschen müssen. Damit sich nicht jeder mit allen Themen beschäftigen muss, jedoch alles im Projekt versteht.</a:t>
            </a:r>
          </a:p>
          <a:p>
            <a:r>
              <a:rPr lang="de-DE" dirty="0"/>
              <a:t>Dies war auch der Grund warum wir uns im Modul „Kit “ uns für das Thema „Wissensaustausch“ entschieden haben.</a:t>
            </a:r>
          </a:p>
          <a:p>
            <a:endParaRPr lang="de-DE" dirty="0"/>
          </a:p>
          <a:p>
            <a:r>
              <a:rPr lang="de-DE" dirty="0"/>
              <a:t>Wie wir Vorgegangen sind was die Arbeitsaufteilung angeht und somit wer sich welches Wissen aneignet, wird euch Tobias im Anschluss erklären</a:t>
            </a:r>
          </a:p>
          <a:p>
            <a:r>
              <a:rPr lang="de-DE" dirty="0"/>
              <a:t>Wie der </a:t>
            </a:r>
            <a:r>
              <a:rPr lang="de-DE" dirty="0" err="1"/>
              <a:t>Wissensaustasuch</a:t>
            </a:r>
            <a:r>
              <a:rPr lang="de-DE" dirty="0"/>
              <a:t> stattgefunden hat und was für Gedanken wir uns dazu gemacht haben wird euch Yannic erzählen.</a:t>
            </a:r>
          </a:p>
        </p:txBody>
      </p:sp>
      <p:sp>
        <p:nvSpPr>
          <p:cNvPr id="4" name="Foliennummernplatzhalter 3"/>
          <p:cNvSpPr>
            <a:spLocks noGrp="1"/>
          </p:cNvSpPr>
          <p:nvPr>
            <p:ph type="sldNum" sz="quarter" idx="5"/>
          </p:nvPr>
        </p:nvSpPr>
        <p:spPr/>
        <p:txBody>
          <a:bodyPr/>
          <a:lstStyle/>
          <a:p>
            <a:fld id="{058061DB-DF71-4765-99A4-14E22DF63CCF}" type="slidenum">
              <a:rPr lang="de-CH" smtClean="0"/>
              <a:pPr/>
              <a:t>1</a:t>
            </a:fld>
            <a:endParaRPr lang="de-CH"/>
          </a:p>
        </p:txBody>
      </p:sp>
    </p:spTree>
    <p:extLst>
      <p:ext uri="{BB962C8B-B14F-4D97-AF65-F5344CB8AC3E}">
        <p14:creationId xmlns:p14="http://schemas.microsoft.com/office/powerpoint/2010/main" val="69114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Damit wir Wissenslücken gezielt </a:t>
            </a:r>
            <a:r>
              <a:rPr lang="de-DE" dirty="0" err="1"/>
              <a:t>schliessen</a:t>
            </a:r>
            <a:r>
              <a:rPr lang="de-DE" dirty="0"/>
              <a:t> konnten, mussten wir erst einmal eine Strategie erarbeiten, welche es uns ermöglich unsere Ziele zu erreichen.</a:t>
            </a:r>
          </a:p>
          <a:p>
            <a:endParaRPr lang="de-DE" dirty="0"/>
          </a:p>
          <a:p>
            <a:r>
              <a:rPr lang="de-DE" dirty="0"/>
              <a:t>Zuerst mussten wir dazu erst einmal wissen, was wir überhaupt wissen müssen um unsere Challenge bearbeiten zu können.</a:t>
            </a:r>
          </a:p>
          <a:p>
            <a:r>
              <a:rPr lang="de-DE" dirty="0"/>
              <a:t>Dazu haben wir uns zusammengesetzt und Ideen gesammelt wie unsere Challenge lösen können und was wir dazu benötigen.</a:t>
            </a:r>
          </a:p>
          <a:p>
            <a:r>
              <a:rPr lang="de-DE" dirty="0"/>
              <a:t>Als wir uns für eine </a:t>
            </a:r>
            <a:r>
              <a:rPr lang="de-DE" dirty="0" err="1"/>
              <a:t>Lösungsstragegie</a:t>
            </a:r>
            <a:r>
              <a:rPr lang="de-DE" dirty="0"/>
              <a:t> entschieden haben, begannen wir aufzulisten, in was für Bereichen wir Wissen benötigen.</a:t>
            </a:r>
          </a:p>
          <a:p>
            <a:endParaRPr lang="de-DE" dirty="0"/>
          </a:p>
          <a:p>
            <a:r>
              <a:rPr lang="de-DE" dirty="0"/>
              <a:t>Nach diesen Wissensbereichen, haben wir nun </a:t>
            </a:r>
            <a:r>
              <a:rPr lang="de-DE" dirty="0" err="1"/>
              <a:t>anschliessend</a:t>
            </a:r>
            <a:r>
              <a:rPr lang="de-DE" dirty="0"/>
              <a:t> eine Selbsteinschätzung abgegeben wir fit wir in den einzelnen Bereichen waren.</a:t>
            </a:r>
          </a:p>
          <a:p>
            <a:r>
              <a:rPr lang="de-DE" dirty="0"/>
              <a:t>Unsere Selbsteinschätzungen haben wir als nächstes in der Gruppe besprochen und zusammengeführt.</a:t>
            </a:r>
          </a:p>
          <a:p>
            <a:endParaRPr lang="de-DE" dirty="0"/>
          </a:p>
          <a:p>
            <a:r>
              <a:rPr lang="de-DE" dirty="0"/>
              <a:t>Unser Problem war nun, dass wir allerdings unsere Wissensveranschaulichung zu </a:t>
            </a:r>
            <a:r>
              <a:rPr lang="de-DE" dirty="0" err="1"/>
              <a:t>detailiert</a:t>
            </a:r>
            <a:r>
              <a:rPr lang="de-DE" dirty="0"/>
              <a:t> strukturiert haben, um eine Gute </a:t>
            </a:r>
            <a:r>
              <a:rPr lang="de-DE" dirty="0" err="1"/>
              <a:t>einschätzung</a:t>
            </a:r>
            <a:r>
              <a:rPr lang="de-DE" dirty="0"/>
              <a:t> abgeben zu können.</a:t>
            </a:r>
          </a:p>
          <a:p>
            <a:r>
              <a:rPr lang="de-DE" dirty="0"/>
              <a:t>Deshalb mussten wir die Wissensbereiche etwas filtern und komprimieren.</a:t>
            </a:r>
          </a:p>
          <a:p>
            <a:r>
              <a:rPr lang="de-DE" dirty="0"/>
              <a:t>Hierbei haben wir Bereiche, welche zueinander gehörten als ein einzelne Zusammengefasst.</a:t>
            </a:r>
          </a:p>
          <a:p>
            <a:r>
              <a:rPr lang="de-DE" dirty="0" err="1"/>
              <a:t>Ausserdem</a:t>
            </a:r>
            <a:r>
              <a:rPr lang="de-DE" dirty="0"/>
              <a:t> haben wir uns </a:t>
            </a:r>
            <a:r>
              <a:rPr lang="de-DE" dirty="0" err="1"/>
              <a:t>anschliessend</a:t>
            </a:r>
            <a:r>
              <a:rPr lang="de-DE" dirty="0"/>
              <a:t> nur auf die 4 wichtigsten Wissensbereiche konzentriert, welche von Nöten waren um unsere Challenge bearbeiten zu können.</a:t>
            </a:r>
          </a:p>
          <a:p>
            <a:endParaRPr lang="de-DE" dirty="0"/>
          </a:p>
          <a:p>
            <a:r>
              <a:rPr lang="de-DE" dirty="0"/>
              <a:t>Dadurch konnten wir uns ein grobes Bild machen, wer über welches Wissen verfügt und in einem Ersten Schritt somit entscheiden, wer welche Aufgabe zugeteilt bekommt.</a:t>
            </a:r>
          </a:p>
          <a:p>
            <a:endParaRPr lang="de-DE" dirty="0"/>
          </a:p>
          <a:p>
            <a:r>
              <a:rPr lang="de-DE" dirty="0"/>
              <a:t>Nun konnten wir die Challenge bearbeiten und unser Fehlendes Wissen unserer Zugeteilten Aufgaben über verschiedene Wege aneignen.</a:t>
            </a:r>
          </a:p>
          <a:p>
            <a:r>
              <a:rPr lang="de-DE" dirty="0"/>
              <a:t>Unser Team blieb natürlich während der Bearbeitung in einem intensiven Austausch was das Wissen und auch </a:t>
            </a:r>
            <a:r>
              <a:rPr lang="de-DE" dirty="0" err="1"/>
              <a:t>Vortschritte</a:t>
            </a:r>
            <a:r>
              <a:rPr lang="de-DE" dirty="0"/>
              <a:t> betrifft.</a:t>
            </a:r>
          </a:p>
          <a:p>
            <a:endParaRPr lang="de-DE" dirty="0"/>
          </a:p>
          <a:p>
            <a:r>
              <a:rPr lang="de-DE" dirty="0"/>
              <a:t>Nach Fertigstellung der Challenge Bearbeitung (Nach Abgabe aber vor Vortrag) machten wir nun wieder eine Selbsteinschätzung zu unseren Wissensbereichen.</a:t>
            </a:r>
          </a:p>
          <a:p>
            <a:r>
              <a:rPr lang="de-DE" dirty="0"/>
              <a:t>Somit konnten wir sehen, welches zusätzliche Wissen gewonnen wurde.</a:t>
            </a:r>
          </a:p>
          <a:p>
            <a:endParaRPr lang="de-DE" dirty="0"/>
          </a:p>
          <a:p>
            <a:r>
              <a:rPr lang="de-DE" dirty="0"/>
              <a:t>Da wir für unseren Vortrag der Challenge allerdings in jedem Bereich über alles bescheid wissen müssen, sollten alle Balken etwa gleich hoch sein.</a:t>
            </a:r>
          </a:p>
          <a:p>
            <a:r>
              <a:rPr lang="de-DE" dirty="0"/>
              <a:t>Somit konnten wir also noch weitere </a:t>
            </a:r>
            <a:r>
              <a:rPr lang="de-DE" dirty="0" err="1"/>
              <a:t>Massnahmen</a:t>
            </a:r>
            <a:r>
              <a:rPr lang="de-DE" dirty="0"/>
              <a:t> treffen um die Balken ausgleichen zu versuchen.</a:t>
            </a:r>
          </a:p>
        </p:txBody>
      </p:sp>
      <p:sp>
        <p:nvSpPr>
          <p:cNvPr id="4" name="Foliennummernplatzhalter 3"/>
          <p:cNvSpPr>
            <a:spLocks noGrp="1"/>
          </p:cNvSpPr>
          <p:nvPr>
            <p:ph type="sldNum" sz="quarter" idx="5"/>
          </p:nvPr>
        </p:nvSpPr>
        <p:spPr/>
        <p:txBody>
          <a:bodyPr/>
          <a:lstStyle/>
          <a:p>
            <a:fld id="{058061DB-DF71-4765-99A4-14E22DF63CCF}" type="slidenum">
              <a:rPr lang="de-CH" smtClean="0"/>
              <a:pPr/>
              <a:t>2</a:t>
            </a:fld>
            <a:endParaRPr lang="de-CH"/>
          </a:p>
        </p:txBody>
      </p:sp>
    </p:spTree>
    <p:extLst>
      <p:ext uri="{BB962C8B-B14F-4D97-AF65-F5344CB8AC3E}">
        <p14:creationId xmlns:p14="http://schemas.microsoft.com/office/powerpoint/2010/main" val="29126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man sehen kann, haben wir uns für die Bereiche "Hardware", "Netzwerktechnik", "</a:t>
            </a:r>
            <a:r>
              <a:rPr lang="de-DE" dirty="0" err="1"/>
              <a:t>Persistierung</a:t>
            </a:r>
            <a:r>
              <a:rPr lang="de-DE" dirty="0"/>
              <a:t>" und "Explorative Datenanalyse" entschieden.</a:t>
            </a:r>
          </a:p>
          <a:p>
            <a:r>
              <a:rPr lang="de-DE" dirty="0"/>
              <a:t>Dies sind die Wissensbereiche welche wir für unsere Challenge </a:t>
            </a:r>
            <a:r>
              <a:rPr lang="de-DE" dirty="0" err="1"/>
              <a:t>bearbeitung</a:t>
            </a:r>
            <a:r>
              <a:rPr lang="de-DE" dirty="0"/>
              <a:t> zwingend benötigten.</a:t>
            </a:r>
          </a:p>
          <a:p>
            <a:r>
              <a:rPr lang="de-DE" dirty="0"/>
              <a:t>Und dies sind nun die Resultate unserer Selbsteinschätzung vor der Challenge Bearbeitung.</a:t>
            </a:r>
          </a:p>
          <a:p>
            <a:endParaRPr lang="de-DE" dirty="0"/>
          </a:p>
          <a:p>
            <a:r>
              <a:rPr lang="de-DE" dirty="0"/>
              <a:t>Ich habe nun einen </a:t>
            </a:r>
            <a:r>
              <a:rPr lang="de-DE" dirty="0" err="1"/>
              <a:t>grossen</a:t>
            </a:r>
            <a:r>
              <a:rPr lang="de-DE" dirty="0"/>
              <a:t> Wissensvorsprung im Bereich "Hardware".</a:t>
            </a:r>
          </a:p>
          <a:p>
            <a:r>
              <a:rPr lang="de-DE" dirty="0"/>
              <a:t>Luca allerdings hat einen Wissensvorsprung im Bereich "Explorative Datenanalyse"</a:t>
            </a:r>
          </a:p>
          <a:p>
            <a:r>
              <a:rPr lang="de-DE" dirty="0"/>
              <a:t>Deshalb haben wir uns dazu entschieden, dass ich Aufgaben im Bereich der Hardware übernehme und Luca Aufgaben in der Datenanalyse.</a:t>
            </a:r>
          </a:p>
          <a:p>
            <a:endParaRPr lang="de-DE" dirty="0"/>
          </a:p>
          <a:p>
            <a:r>
              <a:rPr lang="de-DE" dirty="0"/>
              <a:t>In den beiden anderen Bereichen hatten wir alle etwa gleich viel Wissen, weshalb Yannic sich </a:t>
            </a:r>
            <a:r>
              <a:rPr lang="de-DE" dirty="0" err="1"/>
              <a:t>hauptsächling</a:t>
            </a:r>
            <a:r>
              <a:rPr lang="de-DE" dirty="0"/>
              <a:t> um die Datenbank also die </a:t>
            </a:r>
            <a:r>
              <a:rPr lang="de-DE" dirty="0" err="1"/>
              <a:t>Persistierung</a:t>
            </a:r>
            <a:r>
              <a:rPr lang="de-DE" dirty="0"/>
              <a:t> kümmerte.</a:t>
            </a:r>
            <a:endParaRPr lang="de-CH" dirty="0"/>
          </a:p>
        </p:txBody>
      </p:sp>
      <p:sp>
        <p:nvSpPr>
          <p:cNvPr id="4" name="Foliennummernplatzhalter 3"/>
          <p:cNvSpPr>
            <a:spLocks noGrp="1"/>
          </p:cNvSpPr>
          <p:nvPr>
            <p:ph type="sldNum" sz="quarter" idx="5"/>
          </p:nvPr>
        </p:nvSpPr>
        <p:spPr/>
        <p:txBody>
          <a:bodyPr/>
          <a:lstStyle/>
          <a:p>
            <a:fld id="{058061DB-DF71-4765-99A4-14E22DF63CCF}" type="slidenum">
              <a:rPr lang="de-CH" smtClean="0"/>
              <a:pPr/>
              <a:t>3</a:t>
            </a:fld>
            <a:endParaRPr lang="de-CH"/>
          </a:p>
        </p:txBody>
      </p:sp>
    </p:spTree>
    <p:extLst>
      <p:ext uri="{BB962C8B-B14F-4D97-AF65-F5344CB8AC3E}">
        <p14:creationId xmlns:p14="http://schemas.microsoft.com/office/powerpoint/2010/main" val="224968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Somit bestanden unsere ersten Massnahmen zum benötigten Wissenserwerb hauptsächlich aus Selbststudium sowie einigen Inputs auf Seite der Fachexperten.</a:t>
            </a:r>
          </a:p>
          <a:p>
            <a:r>
              <a:rPr lang="de-CH" dirty="0"/>
              <a:t>Der Wissenserwerb zielte hier Hauptsächlich auf die Aufgaben ab, welche wie vorhin beschrieben aufgeteilt wurden.</a:t>
            </a:r>
          </a:p>
          <a:p>
            <a:r>
              <a:rPr lang="de-CH" dirty="0"/>
              <a:t>Um die aufgeteilten Aufgaben erfolgreich zu bestreiten musste vor der ‘</a:t>
            </a:r>
            <a:r>
              <a:rPr lang="de-CH" dirty="0" err="1"/>
              <a:t>spezialisierung</a:t>
            </a:r>
            <a:r>
              <a:rPr lang="de-CH" dirty="0"/>
              <a:t>’ erst noch ein Grundgerüst in Netzwerktechnik und Hardware von Luca und mir aufgebaut werden.</a:t>
            </a:r>
          </a:p>
          <a:p>
            <a:r>
              <a:rPr lang="de-CH" dirty="0"/>
              <a:t>Welches durch angefragten </a:t>
            </a:r>
            <a:r>
              <a:rPr lang="de-CH" dirty="0" err="1"/>
              <a:t>Teachings</a:t>
            </a:r>
            <a:r>
              <a:rPr lang="de-CH" dirty="0"/>
              <a:t> und Selbststudium erfolgreich gelang.</a:t>
            </a:r>
          </a:p>
          <a:p>
            <a:endParaRPr lang="de-CH" dirty="0"/>
          </a:p>
          <a:p>
            <a:pPr marL="228600" indent="-228600">
              <a:buAutoNum type="arabicPeriod"/>
            </a:pPr>
            <a:r>
              <a:rPr lang="de-CH" dirty="0"/>
              <a:t>Massnahmen hauptsächlich aus Selbststudium und </a:t>
            </a:r>
            <a:r>
              <a:rPr lang="de-CH" dirty="0" err="1"/>
              <a:t>Teachings</a:t>
            </a:r>
            <a:r>
              <a:rPr lang="de-CH" dirty="0"/>
              <a:t> von Fachexperten</a:t>
            </a:r>
          </a:p>
          <a:p>
            <a:pPr marL="0" indent="0">
              <a:buNone/>
            </a:pPr>
            <a:r>
              <a:rPr lang="de-CH" dirty="0"/>
              <a:t>-Wissenserwerb zielte auf das erfolgreiche bestreiten der individuellen Aufgaben ab</a:t>
            </a:r>
          </a:p>
          <a:p>
            <a:pPr marL="0" indent="0">
              <a:buNone/>
            </a:pPr>
            <a:r>
              <a:rPr lang="de-CH" dirty="0"/>
              <a:t>-Grundgerüst in </a:t>
            </a:r>
            <a:r>
              <a:rPr lang="de-CH" dirty="0" err="1"/>
              <a:t>Netztwerktechnik</a:t>
            </a:r>
            <a:r>
              <a:rPr lang="de-CH" dirty="0"/>
              <a:t> und Hardware -&gt; Angefragtes Teaching von Fachexperte erzielte gute Ergebnisse</a:t>
            </a:r>
          </a:p>
        </p:txBody>
      </p:sp>
      <p:sp>
        <p:nvSpPr>
          <p:cNvPr id="4" name="Foliennummernplatzhalter 3"/>
          <p:cNvSpPr>
            <a:spLocks noGrp="1"/>
          </p:cNvSpPr>
          <p:nvPr>
            <p:ph type="sldNum" sz="quarter" idx="5"/>
          </p:nvPr>
        </p:nvSpPr>
        <p:spPr/>
        <p:txBody>
          <a:bodyPr/>
          <a:lstStyle/>
          <a:p>
            <a:fld id="{058061DB-DF71-4765-99A4-14E22DF63CCF}" type="slidenum">
              <a:rPr lang="de-CH" smtClean="0"/>
              <a:pPr/>
              <a:t>4</a:t>
            </a:fld>
            <a:endParaRPr lang="de-CH"/>
          </a:p>
        </p:txBody>
      </p:sp>
    </p:spTree>
    <p:extLst>
      <p:ext uri="{BB962C8B-B14F-4D97-AF65-F5344CB8AC3E}">
        <p14:creationId xmlns:p14="http://schemas.microsoft.com/office/powerpoint/2010/main" val="82619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 der Abgabe machten wir wieder eine Selbsteinschätzung des vorhandenen Wissens im Team.</a:t>
            </a:r>
          </a:p>
          <a:p>
            <a:r>
              <a:rPr lang="de-CH" dirty="0"/>
              <a:t>Deutlich zu sehen ist das gestiegene Wissen in den einzelnen Domänen sowie </a:t>
            </a:r>
            <a:r>
              <a:rPr lang="de-CH" dirty="0" err="1"/>
              <a:t>verringerungen</a:t>
            </a:r>
            <a:r>
              <a:rPr lang="de-CH" dirty="0"/>
              <a:t> der Wissenslücke, welche hauptsächlich anderen Modulen geschuldet ist (Tobias </a:t>
            </a:r>
            <a:r>
              <a:rPr lang="de-CH" dirty="0" err="1"/>
              <a:t>persistierung</a:t>
            </a:r>
            <a:r>
              <a:rPr lang="de-CH" dirty="0"/>
              <a:t>).</a:t>
            </a:r>
          </a:p>
          <a:p>
            <a:r>
              <a:rPr lang="de-CH" dirty="0"/>
              <a:t>Die nächsten Massnahmen sollten darauf abzielen nun das Wissen unter allen Teammitgliedern möglichst gut anzugleichen.</a:t>
            </a:r>
          </a:p>
          <a:p>
            <a:r>
              <a:rPr lang="de-CH" dirty="0"/>
              <a:t>Denn für die mündliche Abschlussnote müssen alle Teammitglieder im Stande sein Fragen zu allen Thematiken zu beantworten.</a:t>
            </a:r>
          </a:p>
          <a:p>
            <a:endParaRPr lang="de-CH" dirty="0"/>
          </a:p>
          <a:p>
            <a:r>
              <a:rPr lang="de-CH" dirty="0"/>
              <a:t>2. Selbsteinschätzung im Team</a:t>
            </a:r>
          </a:p>
          <a:p>
            <a:r>
              <a:rPr lang="de-CH" dirty="0"/>
              <a:t>Gestiegenes Wissen in den einzelnen Domänen sowie Verringerung der Wissenslücken der einzelnen Teammitglieder</a:t>
            </a:r>
          </a:p>
          <a:p>
            <a:r>
              <a:rPr lang="de-CH" dirty="0"/>
              <a:t>Wöchentliche Treffen und Besprechung der Probleme</a:t>
            </a:r>
          </a:p>
          <a:p>
            <a:r>
              <a:rPr lang="de-CH" dirty="0"/>
              <a:t>2. Massnahmen das Wissen angleichen -&gt; benötigt für die Abschlussprüfung</a:t>
            </a:r>
          </a:p>
        </p:txBody>
      </p:sp>
      <p:sp>
        <p:nvSpPr>
          <p:cNvPr id="4" name="Foliennummernplatzhalter 3"/>
          <p:cNvSpPr>
            <a:spLocks noGrp="1"/>
          </p:cNvSpPr>
          <p:nvPr>
            <p:ph type="sldNum" sz="quarter" idx="5"/>
          </p:nvPr>
        </p:nvSpPr>
        <p:spPr/>
        <p:txBody>
          <a:bodyPr/>
          <a:lstStyle/>
          <a:p>
            <a:fld id="{058061DB-DF71-4765-99A4-14E22DF63CCF}" type="slidenum">
              <a:rPr lang="de-CH" smtClean="0"/>
              <a:pPr/>
              <a:t>5</a:t>
            </a:fld>
            <a:endParaRPr lang="de-CH"/>
          </a:p>
        </p:txBody>
      </p:sp>
    </p:spTree>
    <p:extLst>
      <p:ext uri="{BB962C8B-B14F-4D97-AF65-F5344CB8AC3E}">
        <p14:creationId xmlns:p14="http://schemas.microsoft.com/office/powerpoint/2010/main" val="114906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Somit bestanden die weiteren Massnahmen hauptsächlich aus </a:t>
            </a:r>
            <a:r>
              <a:rPr lang="de-CH" dirty="0" err="1"/>
              <a:t>Teachings</a:t>
            </a:r>
            <a:r>
              <a:rPr lang="de-CH" dirty="0"/>
              <a:t> im Team sowie aus Selbststudium.</a:t>
            </a:r>
          </a:p>
          <a:p>
            <a:r>
              <a:rPr lang="de-CH" dirty="0"/>
              <a:t>Besonders die </a:t>
            </a:r>
            <a:r>
              <a:rPr lang="de-CH" dirty="0" err="1"/>
              <a:t>Teachings</a:t>
            </a:r>
            <a:r>
              <a:rPr lang="de-CH" dirty="0"/>
              <a:t> versprachen guten Erfolg, da hier viele individuelle Fragen ausführlich beantwortet wurden.</a:t>
            </a:r>
          </a:p>
          <a:p>
            <a:r>
              <a:rPr lang="de-CH" dirty="0"/>
              <a:t>Das auch deshalb, weil gezielt mehrere Stunden dafür im Zeitplan vorgesehen sind.</a:t>
            </a:r>
          </a:p>
          <a:p>
            <a:endParaRPr lang="de-CH" dirty="0"/>
          </a:p>
          <a:p>
            <a:r>
              <a:rPr lang="de-CH" dirty="0"/>
              <a:t>2. Massnahmen bestanden hauptsächlich aus </a:t>
            </a:r>
            <a:r>
              <a:rPr lang="de-CH" dirty="0" err="1"/>
              <a:t>Teachings</a:t>
            </a:r>
            <a:r>
              <a:rPr lang="de-CH" dirty="0"/>
              <a:t> und Selbststudium</a:t>
            </a:r>
          </a:p>
          <a:p>
            <a:r>
              <a:rPr lang="de-CH" dirty="0" err="1"/>
              <a:t>Teachings</a:t>
            </a:r>
            <a:r>
              <a:rPr lang="de-CH" dirty="0"/>
              <a:t> versprachen grossen Erfolg -&gt; individuelle fragen können ausführlich besprochen werden</a:t>
            </a:r>
          </a:p>
          <a:p>
            <a:r>
              <a:rPr lang="de-CH" dirty="0"/>
              <a:t>Zeit wurde und muss dringen im Zeitplan berücksichtigt werden</a:t>
            </a:r>
          </a:p>
        </p:txBody>
      </p:sp>
      <p:sp>
        <p:nvSpPr>
          <p:cNvPr id="4" name="Foliennummernplatzhalter 3"/>
          <p:cNvSpPr>
            <a:spLocks noGrp="1"/>
          </p:cNvSpPr>
          <p:nvPr>
            <p:ph type="sldNum" sz="quarter" idx="5"/>
          </p:nvPr>
        </p:nvSpPr>
        <p:spPr/>
        <p:txBody>
          <a:bodyPr/>
          <a:lstStyle/>
          <a:p>
            <a:fld id="{058061DB-DF71-4765-99A4-14E22DF63CCF}" type="slidenum">
              <a:rPr lang="de-CH" smtClean="0"/>
              <a:pPr/>
              <a:t>6</a:t>
            </a:fld>
            <a:endParaRPr lang="de-CH"/>
          </a:p>
        </p:txBody>
      </p:sp>
    </p:spTree>
    <p:extLst>
      <p:ext uri="{BB962C8B-B14F-4D97-AF65-F5344CB8AC3E}">
        <p14:creationId xmlns:p14="http://schemas.microsoft.com/office/powerpoint/2010/main" val="243761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Momentan sind noch nicht alle </a:t>
            </a:r>
            <a:r>
              <a:rPr lang="de-DE" dirty="0" err="1"/>
              <a:t>Massnahmen</a:t>
            </a:r>
            <a:r>
              <a:rPr lang="de-DE" dirty="0"/>
              <a:t> erfolgt, somit ist es zu früh eine 3. Evaluationsrunde im Team zu bestreiten, diese wird jedoch ca. ein - zwei Wochen vor der Prüfung noch gemacht.</a:t>
            </a:r>
          </a:p>
          <a:p>
            <a:r>
              <a:rPr lang="de-DE" dirty="0"/>
              <a:t>Individuelle 3. </a:t>
            </a:r>
            <a:r>
              <a:rPr lang="de-DE" dirty="0" err="1"/>
              <a:t>Massnahmen</a:t>
            </a:r>
            <a:r>
              <a:rPr lang="de-DE" dirty="0"/>
              <a:t> </a:t>
            </a:r>
          </a:p>
          <a:p>
            <a:endParaRPr lang="de-DE" dirty="0"/>
          </a:p>
          <a:p>
            <a:r>
              <a:rPr lang="de-DE" dirty="0"/>
              <a:t>Zu früh für 3. Evaluationsrunde-&gt; wird in den nächsten 1-2 Wochen nachgeholt</a:t>
            </a:r>
          </a:p>
        </p:txBody>
      </p:sp>
      <p:sp>
        <p:nvSpPr>
          <p:cNvPr id="4" name="Foliennummernplatzhalter 3"/>
          <p:cNvSpPr>
            <a:spLocks noGrp="1"/>
          </p:cNvSpPr>
          <p:nvPr>
            <p:ph type="sldNum" sz="quarter" idx="5"/>
          </p:nvPr>
        </p:nvSpPr>
        <p:spPr/>
        <p:txBody>
          <a:bodyPr/>
          <a:lstStyle/>
          <a:p>
            <a:fld id="{058061DB-DF71-4765-99A4-14E22DF63CCF}" type="slidenum">
              <a:rPr lang="de-CH" smtClean="0"/>
              <a:pPr/>
              <a:t>7</a:t>
            </a:fld>
            <a:endParaRPr lang="de-CH"/>
          </a:p>
        </p:txBody>
      </p:sp>
    </p:spTree>
    <p:extLst>
      <p:ext uri="{BB962C8B-B14F-4D97-AF65-F5344CB8AC3E}">
        <p14:creationId xmlns:p14="http://schemas.microsoft.com/office/powerpoint/2010/main" val="3693712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 name="Rectangle 3"/>
          <p:cNvSpPr>
            <a:spLocks noGrp="1" noChangeArrowheads="1"/>
          </p:cNvSpPr>
          <p:nvPr>
            <p:ph type="subTitle" idx="1" hasCustomPrompt="1"/>
          </p:nvPr>
        </p:nvSpPr>
        <p:spPr bwMode="auto">
          <a:xfrm>
            <a:off x="695997" y="1978025"/>
            <a:ext cx="8687227" cy="285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baseline="0"/>
            </a:lvl1pPr>
          </a:lstStyle>
          <a:p>
            <a:pPr>
              <a:spcBef>
                <a:spcPct val="0"/>
              </a:spcBef>
            </a:pPr>
            <a:r>
              <a:rPr lang="de-DE" sz="2451"/>
              <a:t>Untertitel der Präsentation</a:t>
            </a:r>
            <a:endParaRPr lang="de-CH" sz="2451"/>
          </a:p>
        </p:txBody>
      </p:sp>
      <p:sp>
        <p:nvSpPr>
          <p:cNvPr id="12" name="Titel 11"/>
          <p:cNvSpPr>
            <a:spLocks noGrp="1"/>
          </p:cNvSpPr>
          <p:nvPr>
            <p:ph type="title" hasCustomPrompt="1"/>
          </p:nvPr>
        </p:nvSpPr>
        <p:spPr/>
        <p:txBody>
          <a:bodyPr/>
          <a:lstStyle>
            <a:lvl1pPr>
              <a:defRPr/>
            </a:lvl1pPr>
          </a:lstStyle>
          <a:p>
            <a:r>
              <a:rPr lang="de-DE"/>
              <a:t>Titel der Präsentation</a:t>
            </a:r>
            <a:endParaRPr lang="de-CH"/>
          </a:p>
        </p:txBody>
      </p:sp>
      <p:sp>
        <p:nvSpPr>
          <p:cNvPr id="3" name="Textplatzhalter 2"/>
          <p:cNvSpPr>
            <a:spLocks noGrp="1"/>
          </p:cNvSpPr>
          <p:nvPr>
            <p:ph type="body" sz="quarter" idx="10" hasCustomPrompt="1"/>
          </p:nvPr>
        </p:nvSpPr>
        <p:spPr>
          <a:xfrm>
            <a:off x="0" y="2743200"/>
            <a:ext cx="9398651" cy="4140000"/>
          </a:xfrm>
          <a:solidFill>
            <a:schemeClr val="accent1"/>
          </a:solidFill>
        </p:spPr>
        <p:txBody>
          <a:bodyPr wrap="none" lIns="720000" tIns="108000" rIns="720000" bIns="108000" anchor="ctr" anchorCtr="0"/>
          <a:lstStyle>
            <a:lvl1pPr marL="0" marR="0" indent="0" algn="ctr" defTabSz="983329" rtl="0" eaLnBrk="1" fontAlgn="base" latinLnBrk="0" hangingPunct="1">
              <a:lnSpc>
                <a:spcPct val="100000"/>
              </a:lnSpc>
              <a:spcBef>
                <a:spcPct val="0"/>
              </a:spcBef>
              <a:spcAft>
                <a:spcPct val="0"/>
              </a:spcAft>
              <a:buClrTx/>
              <a:buSzTx/>
              <a:buFontTx/>
              <a:buNone/>
              <a:tabLst/>
              <a:defRPr sz="1980" b="0" baseline="0">
                <a:latin typeface="Arial" pitchFamily="34" charset="0"/>
                <a:cs typeface="Arial" pitchFamily="34" charset="0"/>
              </a:defRPr>
            </a:lvl1pPr>
          </a:lstStyle>
          <a:p>
            <a:pPr marL="0" marR="0" lvl="0" indent="0" algn="ctr" defTabSz="983329" eaLnBrk="1" fontAlgn="auto" latinLnBrk="0" hangingPunct="1">
              <a:lnSpc>
                <a:spcPct val="100000"/>
              </a:lnSpc>
              <a:spcBef>
                <a:spcPts val="0"/>
              </a:spcBef>
              <a:spcAft>
                <a:spcPts val="0"/>
              </a:spcAft>
              <a:buClrTx/>
              <a:buSzTx/>
              <a:buFontTx/>
              <a:buNone/>
              <a:tabLst/>
              <a:defRPr/>
            </a:pPr>
            <a:r>
              <a:rPr kumimoji="0" lang="de-CH" sz="1980" b="0" i="0" u="none" strike="noStrike" kern="0" cap="none" spc="0" normalizeH="0" baseline="0" noProof="0">
                <a:ln>
                  <a:noFill/>
                </a:ln>
                <a:solidFill>
                  <a:sysClr val="windowText" lastClr="000000"/>
                </a:solidFill>
                <a:effectLst/>
                <a:uLnTx/>
                <a:uFillTx/>
              </a:rPr>
              <a:t>Durch Bild ersetzen (Grösse und Position beibehalten)</a:t>
            </a:r>
            <a:endParaRPr kumimoji="0" lang="de-CH" sz="1697" b="0" i="0" u="none" strike="noStrike" kern="0" cap="none" spc="0" normalizeH="0" baseline="0" noProof="0">
              <a:ln>
                <a:noFill/>
              </a:ln>
              <a:solidFill>
                <a:sysClr val="windowText" lastClr="000000"/>
              </a:solidFill>
              <a:effectLst/>
              <a:uLnTx/>
              <a:uFillTx/>
            </a:endParaRPr>
          </a:p>
        </p:txBody>
      </p:sp>
      <p:sp>
        <p:nvSpPr>
          <p:cNvPr id="5" name="Textplatzhalter 4"/>
          <p:cNvSpPr>
            <a:spLocks noGrp="1"/>
          </p:cNvSpPr>
          <p:nvPr>
            <p:ph type="body" sz="quarter" idx="11" hasCustomPrompt="1"/>
          </p:nvPr>
        </p:nvSpPr>
        <p:spPr>
          <a:xfrm>
            <a:off x="-1" y="3276000"/>
            <a:ext cx="695819" cy="3081600"/>
          </a:xfrm>
          <a:solidFill>
            <a:srgbClr val="FFFF00"/>
          </a:solidFill>
        </p:spPr>
        <p:txBody>
          <a:bodyPr/>
          <a:lstStyle>
            <a:lvl5pPr marL="1180892" indent="0">
              <a:buNone/>
              <a:defRPr/>
            </a:lvl5pPr>
          </a:lstStyle>
          <a:p>
            <a:pPr lvl="4"/>
            <a:r>
              <a:rPr lang="de-CH"/>
              <a:t> </a:t>
            </a:r>
          </a:p>
        </p:txBody>
      </p:sp>
      <p:pic>
        <p:nvPicPr>
          <p:cNvPr id="7" name="Grafik 6" descr="FHNW_HT_10mm"/>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4000" y="252000"/>
            <a:ext cx="3438096" cy="540259"/>
          </a:xfrm>
          <a:prstGeom prst="rect">
            <a:avLst/>
          </a:prstGeom>
          <a:noFill/>
          <a:ln>
            <a:noFill/>
          </a:ln>
        </p:spPr>
      </p:pic>
    </p:spTree>
    <p:extLst>
      <p:ext uri="{BB962C8B-B14F-4D97-AF65-F5344CB8AC3E}">
        <p14:creationId xmlns:p14="http://schemas.microsoft.com/office/powerpoint/2010/main" val="4071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fld id="{5E48492E-72D1-4785-9351-8AE1E40FBA2D}" type="datetime1">
              <a:rPr lang="de-CH" smtClean="0">
                <a:solidFill>
                  <a:srgbClr val="000000"/>
                </a:solidFill>
              </a:rPr>
              <a:t>14.06.2022</a:t>
            </a:fld>
            <a:endParaRPr lang="de-CH">
              <a:solidFill>
                <a:srgbClr val="000000"/>
              </a:solidFill>
            </a:endParaRPr>
          </a:p>
        </p:txBody>
      </p:sp>
      <p:sp>
        <p:nvSpPr>
          <p:cNvPr id="3" name="Fußzeilenplatzhalter 2"/>
          <p:cNvSpPr>
            <a:spLocks noGrp="1"/>
          </p:cNvSpPr>
          <p:nvPr>
            <p:ph type="ftr" sz="quarter" idx="11"/>
          </p:nvPr>
        </p:nvSpPr>
        <p:spPr/>
        <p:txBody>
          <a:bodyPr/>
          <a:lstStyle>
            <a:lvl1pPr>
              <a:defRPr/>
            </a:lvl1p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lvl1pPr>
              <a:defRPr/>
            </a:lvl1pPr>
          </a:lstStyle>
          <a:p>
            <a:fld id="{351188DD-6605-4EF4-9E67-B567F731CE68}" type="slidenum">
              <a:rPr lang="de-CH">
                <a:solidFill>
                  <a:srgbClr val="000000"/>
                </a:solidFill>
              </a:rPr>
              <a:pPr/>
              <a:t>‹Nr.›</a:t>
            </a:fld>
            <a:endParaRPr lang="de-CH">
              <a:solidFill>
                <a:srgbClr val="000000"/>
              </a:solidFill>
            </a:endParaRPr>
          </a:p>
        </p:txBody>
      </p:sp>
      <p:sp>
        <p:nvSpPr>
          <p:cNvPr id="5" name="Rectangle 2"/>
          <p:cNvSpPr>
            <a:spLocks noGrp="1" noChangeArrowheads="1"/>
          </p:cNvSpPr>
          <p:nvPr>
            <p:ph type="title" hasCustomPrompt="1"/>
          </p:nvPr>
        </p:nvSpPr>
        <p:spPr>
          <a:xfrm>
            <a:off x="694499" y="1509713"/>
            <a:ext cx="8687227" cy="361950"/>
          </a:xfrm>
        </p:spPr>
        <p:txBody>
          <a:bodyPr/>
          <a:lstStyle>
            <a:lvl1pPr>
              <a:defRPr sz="1886" b="1" i="0" baseline="0"/>
            </a:lvl1pPr>
          </a:lstStyle>
          <a:p>
            <a:r>
              <a:rPr lang="de-DE"/>
              <a:t>Titel durch Klicken hinzufügen</a:t>
            </a:r>
          </a:p>
        </p:txBody>
      </p:sp>
      <p:sp>
        <p:nvSpPr>
          <p:cNvPr id="6" name="Rectangle 3"/>
          <p:cNvSpPr>
            <a:spLocks noGrp="1" noChangeArrowheads="1"/>
          </p:cNvSpPr>
          <p:nvPr>
            <p:ph type="body" idx="1" hasCustomPrompt="1"/>
          </p:nvPr>
        </p:nvSpPr>
        <p:spPr>
          <a:xfrm>
            <a:off x="695997" y="2197100"/>
            <a:ext cx="8687227" cy="4464050"/>
          </a:xfrm>
        </p:spPr>
        <p:txBody>
          <a:bodyPr/>
          <a:lstStyle>
            <a:lvl1pPr>
              <a:spcBef>
                <a:spcPts val="1131"/>
              </a:spcBef>
              <a:defRPr sz="1886" b="0" i="0" baseline="0"/>
            </a:lvl1pPr>
          </a:lstStyle>
          <a:p>
            <a:pPr lvl="0"/>
            <a:r>
              <a:rPr lang="de-DE"/>
              <a:t>Text durch Klicken hinzufügen</a:t>
            </a:r>
          </a:p>
        </p:txBody>
      </p:sp>
    </p:spTree>
    <p:extLst>
      <p:ext uri="{BB962C8B-B14F-4D97-AF65-F5344CB8AC3E}">
        <p14:creationId xmlns:p14="http://schemas.microsoft.com/office/powerpoint/2010/main" val="401783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lvl1pPr>
          </a:lstStyle>
          <a:p>
            <a:fld id="{CEB0B7B1-7F9E-44E6-8543-140B27F3BBF6}" type="datetime1">
              <a:rPr lang="de-CH" smtClean="0">
                <a:solidFill>
                  <a:srgbClr val="000000"/>
                </a:solidFill>
              </a:rPr>
              <a:t>14.06.2022</a:t>
            </a:fld>
            <a:endParaRPr lang="de-CH">
              <a:solidFill>
                <a:srgbClr val="000000"/>
              </a:solidFill>
            </a:endParaRPr>
          </a:p>
        </p:txBody>
      </p:sp>
      <p:sp>
        <p:nvSpPr>
          <p:cNvPr id="5" name="Fußzeilenplatzhalter 4"/>
          <p:cNvSpPr>
            <a:spLocks noGrp="1"/>
          </p:cNvSpPr>
          <p:nvPr>
            <p:ph type="ftr" sz="quarter" idx="11"/>
          </p:nvPr>
        </p:nvSpPr>
        <p:spPr/>
        <p:txBody>
          <a:bodyPr/>
          <a:lstStyle>
            <a:lvl1pPr>
              <a:defRPr/>
            </a:lvl1pPr>
          </a:lstStyle>
          <a:p>
            <a:r>
              <a:rPr lang="de-CH">
                <a:solidFill>
                  <a:srgbClr val="000000"/>
                </a:solidFill>
              </a:rPr>
              <a:t>Institut</a:t>
            </a:r>
          </a:p>
        </p:txBody>
      </p:sp>
      <p:sp>
        <p:nvSpPr>
          <p:cNvPr id="6" name="Foliennummernplatzhalter 5"/>
          <p:cNvSpPr>
            <a:spLocks noGrp="1"/>
          </p:cNvSpPr>
          <p:nvPr>
            <p:ph type="sldNum" sz="quarter" idx="12"/>
          </p:nvPr>
        </p:nvSpPr>
        <p:spPr/>
        <p:txBody>
          <a:bodyPr/>
          <a:lstStyle>
            <a:lvl1pPr>
              <a:defRPr/>
            </a:lvl1pPr>
          </a:lstStyle>
          <a:p>
            <a:fld id="{FE73514E-FF0B-4619-AA18-8F9E33EC021F}" type="slidenum">
              <a:rPr lang="de-CH">
                <a:solidFill>
                  <a:srgbClr val="000000"/>
                </a:solidFill>
              </a:rPr>
              <a:pPr/>
              <a:t>‹Nr.›</a:t>
            </a:fld>
            <a:endParaRPr lang="de-CH">
              <a:solidFill>
                <a:srgbClr val="000000"/>
              </a:solidFill>
            </a:endParaRPr>
          </a:p>
        </p:txBody>
      </p:sp>
      <p:sp>
        <p:nvSpPr>
          <p:cNvPr id="10" name="Textplatzhalter 9"/>
          <p:cNvSpPr>
            <a:spLocks noGrp="1"/>
          </p:cNvSpPr>
          <p:nvPr>
            <p:ph type="body" sz="quarter" idx="13" hasCustomPrompt="1"/>
          </p:nvPr>
        </p:nvSpPr>
        <p:spPr>
          <a:xfrm>
            <a:off x="695818" y="2843999"/>
            <a:ext cx="8692649" cy="3816000"/>
          </a:xfrm>
          <a:solidFill>
            <a:schemeClr val="accent1"/>
          </a:solidFill>
        </p:spPr>
        <p:txBody>
          <a:bodyPr anchor="ctr"/>
          <a:lstStyle>
            <a:lvl1pPr algn="ctr">
              <a:defRPr sz="1980" b="0" baseline="0"/>
            </a:lvl1pPr>
          </a:lstStyle>
          <a:p>
            <a:pPr lvl="0"/>
            <a:r>
              <a:rPr lang="de-CH"/>
              <a:t>Durch Bild oder Grafik ersetzen (Grösse und Position beibehalten)</a:t>
            </a:r>
          </a:p>
        </p:txBody>
      </p:sp>
      <p:sp>
        <p:nvSpPr>
          <p:cNvPr id="12" name="Textplatzhalter 11"/>
          <p:cNvSpPr>
            <a:spLocks noGrp="1"/>
          </p:cNvSpPr>
          <p:nvPr>
            <p:ph type="body" sz="quarter" idx="14" hasCustomPrompt="1"/>
          </p:nvPr>
        </p:nvSpPr>
        <p:spPr>
          <a:xfrm>
            <a:off x="695819" y="1508399"/>
            <a:ext cx="8685860" cy="1119600"/>
          </a:xfrm>
        </p:spPr>
        <p:txBody>
          <a:bodyPr/>
          <a:lstStyle>
            <a:lvl1pPr>
              <a:spcBef>
                <a:spcPts val="849"/>
              </a:spcBef>
              <a:defRPr sz="1603" b="0"/>
            </a:lvl1pPr>
          </a:lstStyle>
          <a:p>
            <a:pPr lvl="0"/>
            <a:r>
              <a:rPr lang="de-CH"/>
              <a:t>Text durch Klicken hinzufügen</a:t>
            </a:r>
          </a:p>
        </p:txBody>
      </p:sp>
    </p:spTree>
    <p:extLst>
      <p:ext uri="{BB962C8B-B14F-4D97-AF65-F5344CB8AC3E}">
        <p14:creationId xmlns:p14="http://schemas.microsoft.com/office/powerpoint/2010/main" val="111363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lvl1pPr>
          </a:lstStyle>
          <a:p>
            <a:fld id="{168E427A-9BD4-4A47-A671-CA94BA10FC52}" type="datetime1">
              <a:rPr lang="de-CH" smtClean="0">
                <a:solidFill>
                  <a:srgbClr val="000000"/>
                </a:solidFill>
              </a:rPr>
              <a:t>14.06.2022</a:t>
            </a:fld>
            <a:endParaRPr lang="de-CH">
              <a:solidFill>
                <a:srgbClr val="000000"/>
              </a:solidFill>
            </a:endParaRPr>
          </a:p>
        </p:txBody>
      </p:sp>
      <p:sp>
        <p:nvSpPr>
          <p:cNvPr id="5" name="Fußzeilenplatzhalter 4"/>
          <p:cNvSpPr>
            <a:spLocks noGrp="1"/>
          </p:cNvSpPr>
          <p:nvPr>
            <p:ph type="ftr" sz="quarter" idx="11"/>
          </p:nvPr>
        </p:nvSpPr>
        <p:spPr/>
        <p:txBody>
          <a:bodyPr/>
          <a:lstStyle>
            <a:lvl1pPr>
              <a:defRPr/>
            </a:lvl1pPr>
          </a:lstStyle>
          <a:p>
            <a:r>
              <a:rPr lang="de-CH">
                <a:solidFill>
                  <a:srgbClr val="000000"/>
                </a:solidFill>
              </a:rPr>
              <a:t>Institut</a:t>
            </a:r>
          </a:p>
        </p:txBody>
      </p:sp>
      <p:sp>
        <p:nvSpPr>
          <p:cNvPr id="6" name="Foliennummernplatzhalter 5"/>
          <p:cNvSpPr>
            <a:spLocks noGrp="1"/>
          </p:cNvSpPr>
          <p:nvPr>
            <p:ph type="sldNum" sz="quarter" idx="12"/>
          </p:nvPr>
        </p:nvSpPr>
        <p:spPr/>
        <p:txBody>
          <a:bodyPr/>
          <a:lstStyle>
            <a:lvl1pPr>
              <a:defRPr/>
            </a:lvl1pPr>
          </a:lstStyle>
          <a:p>
            <a:fld id="{FE73514E-FF0B-4619-AA18-8F9E33EC021F}" type="slidenum">
              <a:rPr lang="de-CH">
                <a:solidFill>
                  <a:srgbClr val="000000"/>
                </a:solidFill>
              </a:rPr>
              <a:pPr/>
              <a:t>‹Nr.›</a:t>
            </a:fld>
            <a:endParaRPr lang="de-CH">
              <a:solidFill>
                <a:srgbClr val="000000"/>
              </a:solidFill>
            </a:endParaRPr>
          </a:p>
        </p:txBody>
      </p:sp>
      <p:sp>
        <p:nvSpPr>
          <p:cNvPr id="3" name="Textplatzhalter 2"/>
          <p:cNvSpPr>
            <a:spLocks noGrp="1"/>
          </p:cNvSpPr>
          <p:nvPr>
            <p:ph type="body" sz="quarter" idx="13" hasCustomPrompt="1"/>
          </p:nvPr>
        </p:nvSpPr>
        <p:spPr>
          <a:xfrm>
            <a:off x="695818" y="1512000"/>
            <a:ext cx="8692649" cy="4788000"/>
          </a:xfrm>
          <a:solidFill>
            <a:schemeClr val="accent1"/>
          </a:solidFill>
        </p:spPr>
        <p:txBody>
          <a:bodyPr anchor="ctr"/>
          <a:lstStyle>
            <a:lvl1pPr algn="ctr">
              <a:defRPr sz="1980" b="0" baseline="0"/>
            </a:lvl1pPr>
          </a:lstStyle>
          <a:p>
            <a:pPr lvl="0"/>
            <a:r>
              <a:rPr lang="de-CH"/>
              <a:t>Durch Bild oder Grafik ersetzen (Grösse und Position beibehalten)</a:t>
            </a:r>
          </a:p>
        </p:txBody>
      </p:sp>
      <p:sp>
        <p:nvSpPr>
          <p:cNvPr id="8" name="Textplatzhalter 7"/>
          <p:cNvSpPr>
            <a:spLocks noGrp="1"/>
          </p:cNvSpPr>
          <p:nvPr>
            <p:ph type="body" sz="quarter" idx="14" hasCustomPrompt="1"/>
          </p:nvPr>
        </p:nvSpPr>
        <p:spPr>
          <a:xfrm>
            <a:off x="695997" y="6476400"/>
            <a:ext cx="8685860" cy="720000"/>
          </a:xfrm>
        </p:spPr>
        <p:txBody>
          <a:bodyPr/>
          <a:lstStyle>
            <a:lvl1pPr>
              <a:spcBef>
                <a:spcPts val="754"/>
              </a:spcBef>
              <a:defRPr sz="1414" b="0"/>
            </a:lvl1pPr>
          </a:lstStyle>
          <a:p>
            <a:pPr lvl="0"/>
            <a:r>
              <a:rPr lang="de-CH"/>
              <a:t>Text durch Klicken hinzufügen</a:t>
            </a:r>
          </a:p>
        </p:txBody>
      </p:sp>
    </p:spTree>
    <p:extLst>
      <p:ext uri="{BB962C8B-B14F-4D97-AF65-F5344CB8AC3E}">
        <p14:creationId xmlns:p14="http://schemas.microsoft.com/office/powerpoint/2010/main" val="226077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fld id="{9E7D31B9-878C-46A5-9D4B-DDE2F80ACD24}" type="datetime1">
              <a:rPr lang="de-CH" smtClean="0">
                <a:solidFill>
                  <a:srgbClr val="000000"/>
                </a:solidFill>
              </a:rPr>
              <a:t>14.06.2022</a:t>
            </a:fld>
            <a:endParaRPr lang="de-CH">
              <a:solidFill>
                <a:srgbClr val="000000"/>
              </a:solidFill>
            </a:endParaRPr>
          </a:p>
        </p:txBody>
      </p:sp>
      <p:sp>
        <p:nvSpPr>
          <p:cNvPr id="3" name="Fußzeilenplatzhalter 2"/>
          <p:cNvSpPr>
            <a:spLocks noGrp="1"/>
          </p:cNvSpPr>
          <p:nvPr>
            <p:ph type="ftr" sz="quarter" idx="11"/>
          </p:nvPr>
        </p:nvSpPr>
        <p:spPr/>
        <p:txBody>
          <a:bodyPr/>
          <a:lstStyle>
            <a:lvl1pPr>
              <a:defRPr/>
            </a:lvl1pPr>
          </a:lstStyle>
          <a:p>
            <a:r>
              <a:rPr lang="de-CH">
                <a:solidFill>
                  <a:srgbClr val="000000"/>
                </a:solidFill>
              </a:rPr>
              <a:t>Institut</a:t>
            </a:r>
          </a:p>
        </p:txBody>
      </p:sp>
      <p:sp>
        <p:nvSpPr>
          <p:cNvPr id="4" name="Foliennummernplatzhalter 3"/>
          <p:cNvSpPr>
            <a:spLocks noGrp="1"/>
          </p:cNvSpPr>
          <p:nvPr>
            <p:ph type="sldNum" sz="quarter" idx="12"/>
          </p:nvPr>
        </p:nvSpPr>
        <p:spPr/>
        <p:txBody>
          <a:bodyPr/>
          <a:lstStyle>
            <a:lvl1pPr>
              <a:defRPr/>
            </a:lvl1pPr>
          </a:lstStyle>
          <a:p>
            <a:fld id="{351188DD-6605-4EF4-9E67-B567F731CE68}" type="slidenum">
              <a:rPr lang="de-CH">
                <a:solidFill>
                  <a:srgbClr val="000000"/>
                </a:solidFill>
              </a:rPr>
              <a:pPr/>
              <a:t>‹Nr.›</a:t>
            </a:fld>
            <a:endParaRPr lang="de-CH">
              <a:solidFill>
                <a:srgbClr val="000000"/>
              </a:solidFill>
            </a:endParaRPr>
          </a:p>
        </p:txBody>
      </p:sp>
      <p:sp>
        <p:nvSpPr>
          <p:cNvPr id="8" name="Rectangle 2"/>
          <p:cNvSpPr>
            <a:spLocks noGrp="1" noChangeArrowheads="1"/>
          </p:cNvSpPr>
          <p:nvPr>
            <p:ph type="title" hasCustomPrompt="1"/>
          </p:nvPr>
        </p:nvSpPr>
        <p:spPr>
          <a:xfrm>
            <a:off x="5177313" y="1509713"/>
            <a:ext cx="4204414" cy="361950"/>
          </a:xfrm>
        </p:spPr>
        <p:txBody>
          <a:bodyPr/>
          <a:lstStyle>
            <a:lvl1pPr>
              <a:defRPr sz="1886" b="1" i="0" baseline="0"/>
            </a:lvl1pPr>
          </a:lstStyle>
          <a:p>
            <a:r>
              <a:rPr lang="de-DE"/>
              <a:t>Titel durch Klicken hinzufügen</a:t>
            </a:r>
          </a:p>
        </p:txBody>
      </p:sp>
      <p:sp>
        <p:nvSpPr>
          <p:cNvPr id="9" name="Rectangle 3"/>
          <p:cNvSpPr>
            <a:spLocks noGrp="1" noChangeArrowheads="1"/>
          </p:cNvSpPr>
          <p:nvPr>
            <p:ph type="body" idx="1" hasCustomPrompt="1"/>
          </p:nvPr>
        </p:nvSpPr>
        <p:spPr>
          <a:xfrm>
            <a:off x="5177313" y="2197100"/>
            <a:ext cx="4205911" cy="4464050"/>
          </a:xfrm>
        </p:spPr>
        <p:txBody>
          <a:bodyPr/>
          <a:lstStyle>
            <a:lvl1pPr>
              <a:spcBef>
                <a:spcPts val="1131"/>
              </a:spcBef>
              <a:defRPr sz="1886" b="0" i="0" baseline="0"/>
            </a:lvl1pPr>
          </a:lstStyle>
          <a:p>
            <a:pPr lvl="0"/>
            <a:r>
              <a:rPr lang="de-DE"/>
              <a:t>Text durch Klicken hinzufügen</a:t>
            </a:r>
          </a:p>
        </p:txBody>
      </p:sp>
      <p:sp>
        <p:nvSpPr>
          <p:cNvPr id="6" name="Textplatzhalter 5"/>
          <p:cNvSpPr>
            <a:spLocks noGrp="1"/>
          </p:cNvSpPr>
          <p:nvPr>
            <p:ph type="body" sz="quarter" idx="13" hasCustomPrompt="1"/>
          </p:nvPr>
        </p:nvSpPr>
        <p:spPr>
          <a:xfrm>
            <a:off x="695819" y="1512000"/>
            <a:ext cx="4212252" cy="5151600"/>
          </a:xfrm>
          <a:solidFill>
            <a:schemeClr val="accent1"/>
          </a:solidFill>
        </p:spPr>
        <p:txBody>
          <a:bodyPr anchor="ctr"/>
          <a:lstStyle>
            <a:lvl1pPr algn="ctr">
              <a:defRPr sz="1980" b="0" baseline="0"/>
            </a:lvl1pPr>
          </a:lstStyle>
          <a:p>
            <a:pPr lvl="0"/>
            <a:r>
              <a:rPr lang="de-CH" sz="1886" b="0"/>
              <a:t>Durch Bild oder Grafik ersetzen (Grösse und Position beibehalten)</a:t>
            </a:r>
            <a:endParaRPr lang="de-CH"/>
          </a:p>
        </p:txBody>
      </p:sp>
    </p:spTree>
    <p:extLst>
      <p:ext uri="{BB962C8B-B14F-4D97-AF65-F5344CB8AC3E}">
        <p14:creationId xmlns:p14="http://schemas.microsoft.com/office/powerpoint/2010/main" val="338048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94499" y="1509713"/>
            <a:ext cx="8687227"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a:t>Mastertitelformat bearbeiten</a:t>
            </a:r>
          </a:p>
        </p:txBody>
      </p:sp>
      <p:sp>
        <p:nvSpPr>
          <p:cNvPr id="1027" name="Rectangle 3"/>
          <p:cNvSpPr>
            <a:spLocks noGrp="1" noChangeArrowheads="1"/>
          </p:cNvSpPr>
          <p:nvPr>
            <p:ph type="body" idx="1"/>
          </p:nvPr>
        </p:nvSpPr>
        <p:spPr bwMode="auto">
          <a:xfrm>
            <a:off x="695997" y="2197101"/>
            <a:ext cx="8687227" cy="259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7751750" y="7197725"/>
            <a:ext cx="815737"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83329">
              <a:defRPr sz="1131"/>
            </a:lvl1pPr>
          </a:lstStyle>
          <a:p>
            <a:fld id="{7177E68C-6167-4437-9E48-D23688EFD255}" type="datetime1">
              <a:rPr lang="de-CH" smtClean="0">
                <a:solidFill>
                  <a:srgbClr val="000000"/>
                </a:solidFill>
              </a:rPr>
              <a:t>14.06.2022</a:t>
            </a:fld>
            <a:endParaRPr lang="de-CH">
              <a:solidFill>
                <a:srgbClr val="000000"/>
              </a:solidFill>
            </a:endParaRPr>
          </a:p>
        </p:txBody>
      </p:sp>
      <p:sp>
        <p:nvSpPr>
          <p:cNvPr id="1029" name="Rectangle 5"/>
          <p:cNvSpPr>
            <a:spLocks noGrp="1" noChangeArrowheads="1"/>
          </p:cNvSpPr>
          <p:nvPr>
            <p:ph type="ftr" sz="quarter" idx="3"/>
          </p:nvPr>
        </p:nvSpPr>
        <p:spPr bwMode="auto">
          <a:xfrm>
            <a:off x="694500" y="7197725"/>
            <a:ext cx="705725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83329">
              <a:defRPr sz="1131"/>
            </a:lvl1pPr>
          </a:lstStyle>
          <a:p>
            <a:r>
              <a:rPr lang="de-CH">
                <a:solidFill>
                  <a:srgbClr val="000000"/>
                </a:solidFill>
              </a:rPr>
              <a:t>Institut</a:t>
            </a:r>
          </a:p>
        </p:txBody>
      </p:sp>
      <p:sp>
        <p:nvSpPr>
          <p:cNvPr id="1030" name="Rectangle 6"/>
          <p:cNvSpPr>
            <a:spLocks noGrp="1" noChangeArrowheads="1"/>
          </p:cNvSpPr>
          <p:nvPr>
            <p:ph type="sldNum" sz="quarter" idx="4"/>
          </p:nvPr>
        </p:nvSpPr>
        <p:spPr bwMode="auto">
          <a:xfrm>
            <a:off x="8567486" y="7197725"/>
            <a:ext cx="81424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983329">
              <a:defRPr sz="1131"/>
            </a:lvl1pPr>
          </a:lstStyle>
          <a:p>
            <a:fld id="{8C812475-90CC-411E-A993-929AF0D0895B}" type="slidenum">
              <a:rPr lang="de-CH">
                <a:solidFill>
                  <a:srgbClr val="000000"/>
                </a:solidFill>
              </a:rPr>
              <a:pPr/>
              <a:t>‹Nr.›</a:t>
            </a:fld>
            <a:endParaRPr lang="de-CH">
              <a:solidFill>
                <a:srgbClr val="000000"/>
              </a:solidFill>
            </a:endParaRPr>
          </a:p>
        </p:txBody>
      </p:sp>
      <p:sp>
        <p:nvSpPr>
          <p:cNvPr id="1032" name="Line 8"/>
          <p:cNvSpPr>
            <a:spLocks noChangeShapeType="1"/>
          </p:cNvSpPr>
          <p:nvPr/>
        </p:nvSpPr>
        <p:spPr bwMode="auto">
          <a:xfrm>
            <a:off x="695997" y="7161213"/>
            <a:ext cx="8687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CH" sz="1980">
              <a:solidFill>
                <a:srgbClr val="000000"/>
              </a:solidFill>
            </a:endParaRPr>
          </a:p>
        </p:txBody>
      </p:sp>
      <p:pic>
        <p:nvPicPr>
          <p:cNvPr id="9" name="Grafik 8" descr="FHNW_HT_10mm"/>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24000" y="252000"/>
            <a:ext cx="3438096" cy="540259"/>
          </a:xfrm>
          <a:prstGeom prst="rect">
            <a:avLst/>
          </a:prstGeom>
          <a:noFill/>
          <a:ln>
            <a:noFill/>
          </a:ln>
        </p:spPr>
      </p:pic>
    </p:spTree>
    <p:extLst>
      <p:ext uri="{BB962C8B-B14F-4D97-AF65-F5344CB8AC3E}">
        <p14:creationId xmlns:p14="http://schemas.microsoft.com/office/powerpoint/2010/main" val="2291402503"/>
      </p:ext>
    </p:extLst>
  </p:cSld>
  <p:clrMap bg1="lt1" tx1="dk1" bg2="lt2" tx2="dk2" accent1="accent1" accent2="accent2" accent3="accent3" accent4="accent4" accent5="accent5" accent6="accent6" hlink="hlink" folHlink="folHlink"/>
  <p:sldLayoutIdLst>
    <p:sldLayoutId id="2147483714" r:id="rId1"/>
    <p:sldLayoutId id="2147483720" r:id="rId2"/>
    <p:sldLayoutId id="2147483727" r:id="rId3"/>
    <p:sldLayoutId id="2147483728" r:id="rId4"/>
    <p:sldLayoutId id="2147483729" r:id="rId5"/>
  </p:sldLayoutIdLst>
  <p:hf hdr="0"/>
  <p:txStyles>
    <p:titleStyle>
      <a:lvl1pPr algn="l" defTabSz="983329" rtl="0" eaLnBrk="1" fontAlgn="base" hangingPunct="1">
        <a:spcBef>
          <a:spcPct val="0"/>
        </a:spcBef>
        <a:spcAft>
          <a:spcPct val="0"/>
        </a:spcAft>
        <a:defRPr sz="3394" b="1" baseline="0">
          <a:solidFill>
            <a:schemeClr val="tx2"/>
          </a:solidFill>
          <a:latin typeface="+mj-lt"/>
          <a:ea typeface="+mj-ea"/>
          <a:cs typeface="+mj-cs"/>
        </a:defRPr>
      </a:lvl1pPr>
      <a:lvl2pPr algn="l" defTabSz="983329" rtl="0" eaLnBrk="1" fontAlgn="base" hangingPunct="1">
        <a:spcBef>
          <a:spcPct val="0"/>
        </a:spcBef>
        <a:spcAft>
          <a:spcPct val="0"/>
        </a:spcAft>
        <a:defRPr sz="1886" b="1">
          <a:solidFill>
            <a:schemeClr val="tx2"/>
          </a:solidFill>
          <a:latin typeface="Arial" charset="0"/>
        </a:defRPr>
      </a:lvl2pPr>
      <a:lvl3pPr algn="l" defTabSz="983329" rtl="0" eaLnBrk="1" fontAlgn="base" hangingPunct="1">
        <a:spcBef>
          <a:spcPct val="0"/>
        </a:spcBef>
        <a:spcAft>
          <a:spcPct val="0"/>
        </a:spcAft>
        <a:defRPr sz="1886" b="1">
          <a:solidFill>
            <a:schemeClr val="tx2"/>
          </a:solidFill>
          <a:latin typeface="Arial" charset="0"/>
        </a:defRPr>
      </a:lvl3pPr>
      <a:lvl4pPr algn="l" defTabSz="983329" rtl="0" eaLnBrk="1" fontAlgn="base" hangingPunct="1">
        <a:spcBef>
          <a:spcPct val="0"/>
        </a:spcBef>
        <a:spcAft>
          <a:spcPct val="0"/>
        </a:spcAft>
        <a:defRPr sz="1886" b="1">
          <a:solidFill>
            <a:schemeClr val="tx2"/>
          </a:solidFill>
          <a:latin typeface="Arial" charset="0"/>
        </a:defRPr>
      </a:lvl4pPr>
      <a:lvl5pPr algn="l" defTabSz="983329" rtl="0" eaLnBrk="1" fontAlgn="base" hangingPunct="1">
        <a:spcBef>
          <a:spcPct val="0"/>
        </a:spcBef>
        <a:spcAft>
          <a:spcPct val="0"/>
        </a:spcAft>
        <a:defRPr sz="1886" b="1">
          <a:solidFill>
            <a:schemeClr val="tx2"/>
          </a:solidFill>
          <a:latin typeface="Arial" charset="0"/>
        </a:defRPr>
      </a:lvl5pPr>
      <a:lvl6pPr marL="431048" algn="l" defTabSz="983329" rtl="0" eaLnBrk="1" fontAlgn="base" hangingPunct="1">
        <a:spcBef>
          <a:spcPct val="0"/>
        </a:spcBef>
        <a:spcAft>
          <a:spcPct val="0"/>
        </a:spcAft>
        <a:defRPr sz="1886" b="1">
          <a:solidFill>
            <a:schemeClr val="tx2"/>
          </a:solidFill>
          <a:latin typeface="Arial" charset="0"/>
        </a:defRPr>
      </a:lvl6pPr>
      <a:lvl7pPr marL="862096" algn="l" defTabSz="983329" rtl="0" eaLnBrk="1" fontAlgn="base" hangingPunct="1">
        <a:spcBef>
          <a:spcPct val="0"/>
        </a:spcBef>
        <a:spcAft>
          <a:spcPct val="0"/>
        </a:spcAft>
        <a:defRPr sz="1886" b="1">
          <a:solidFill>
            <a:schemeClr val="tx2"/>
          </a:solidFill>
          <a:latin typeface="Arial" charset="0"/>
        </a:defRPr>
      </a:lvl7pPr>
      <a:lvl8pPr marL="1293144" algn="l" defTabSz="983329" rtl="0" eaLnBrk="1" fontAlgn="base" hangingPunct="1">
        <a:spcBef>
          <a:spcPct val="0"/>
        </a:spcBef>
        <a:spcAft>
          <a:spcPct val="0"/>
        </a:spcAft>
        <a:defRPr sz="1886" b="1">
          <a:solidFill>
            <a:schemeClr val="tx2"/>
          </a:solidFill>
          <a:latin typeface="Arial" charset="0"/>
        </a:defRPr>
      </a:lvl8pPr>
      <a:lvl9pPr marL="1724193" algn="l" defTabSz="983329" rtl="0" eaLnBrk="1" fontAlgn="base" hangingPunct="1">
        <a:spcBef>
          <a:spcPct val="0"/>
        </a:spcBef>
        <a:spcAft>
          <a:spcPct val="0"/>
        </a:spcAft>
        <a:defRPr sz="1886" b="1">
          <a:solidFill>
            <a:schemeClr val="tx2"/>
          </a:solidFill>
          <a:latin typeface="Arial" charset="0"/>
        </a:defRPr>
      </a:lvl9pPr>
    </p:titleStyle>
    <p:bodyStyle>
      <a:lvl1pPr algn="l" defTabSz="983329" rtl="0" eaLnBrk="1" fontAlgn="base" hangingPunct="1">
        <a:lnSpc>
          <a:spcPct val="115000"/>
        </a:lnSpc>
        <a:spcBef>
          <a:spcPct val="100000"/>
        </a:spcBef>
        <a:spcAft>
          <a:spcPct val="0"/>
        </a:spcAft>
        <a:defRPr sz="2451" b="1">
          <a:solidFill>
            <a:schemeClr val="tx1"/>
          </a:solidFill>
          <a:latin typeface="+mn-lt"/>
          <a:ea typeface="+mn-ea"/>
          <a:cs typeface="+mn-cs"/>
        </a:defRPr>
      </a:lvl1pPr>
      <a:lvl2pPr marL="332266" indent="-161643" algn="l" defTabSz="983329" rtl="0" eaLnBrk="1" fontAlgn="base" hangingPunct="1">
        <a:lnSpc>
          <a:spcPct val="115000"/>
        </a:lnSpc>
        <a:spcBef>
          <a:spcPct val="20000"/>
        </a:spcBef>
        <a:spcAft>
          <a:spcPct val="0"/>
        </a:spcAft>
        <a:buFont typeface="Arial" charset="0"/>
        <a:buChar char="–"/>
        <a:defRPr sz="1886">
          <a:solidFill>
            <a:schemeClr val="tx1"/>
          </a:solidFill>
          <a:latin typeface="+mn-lt"/>
        </a:defRPr>
      </a:lvl2pPr>
      <a:lvl3pPr marL="672017" indent="-160147" algn="l" defTabSz="983329" rtl="0" eaLnBrk="1" fontAlgn="base" hangingPunct="1">
        <a:lnSpc>
          <a:spcPct val="115000"/>
        </a:lnSpc>
        <a:spcBef>
          <a:spcPct val="20000"/>
        </a:spcBef>
        <a:spcAft>
          <a:spcPct val="0"/>
        </a:spcAft>
        <a:buFont typeface="Arial" charset="0"/>
        <a:buChar char="–"/>
        <a:defRPr sz="1886">
          <a:solidFill>
            <a:schemeClr val="tx1"/>
          </a:solidFill>
          <a:latin typeface="+mn-lt"/>
        </a:defRPr>
      </a:lvl3pPr>
      <a:lvl4pPr marL="1011766" indent="-170623" algn="l" defTabSz="983329" rtl="0" eaLnBrk="1" fontAlgn="base" hangingPunct="1">
        <a:lnSpc>
          <a:spcPct val="115000"/>
        </a:lnSpc>
        <a:spcBef>
          <a:spcPct val="20000"/>
        </a:spcBef>
        <a:spcAft>
          <a:spcPct val="0"/>
        </a:spcAft>
        <a:buFont typeface="Arial" charset="0"/>
        <a:buChar char="–"/>
        <a:defRPr sz="1886">
          <a:solidFill>
            <a:schemeClr val="tx1"/>
          </a:solidFill>
          <a:latin typeface="+mn-lt"/>
        </a:defRPr>
      </a:lvl4pPr>
      <a:lvl5pPr marL="1350019" indent="-169127" algn="l" defTabSz="983329" rtl="0" eaLnBrk="1" fontAlgn="base" hangingPunct="1">
        <a:lnSpc>
          <a:spcPct val="115000"/>
        </a:lnSpc>
        <a:spcBef>
          <a:spcPct val="20000"/>
        </a:spcBef>
        <a:spcAft>
          <a:spcPct val="0"/>
        </a:spcAft>
        <a:buFont typeface="Arial" charset="0"/>
        <a:buChar char="–"/>
        <a:defRPr sz="1886">
          <a:solidFill>
            <a:schemeClr val="tx1"/>
          </a:solidFill>
          <a:latin typeface="+mn-lt"/>
        </a:defRPr>
      </a:lvl5pPr>
      <a:lvl6pPr marL="1781067" indent="-169127" algn="l" defTabSz="983329" rtl="0" eaLnBrk="1" fontAlgn="base" hangingPunct="1">
        <a:lnSpc>
          <a:spcPct val="115000"/>
        </a:lnSpc>
        <a:spcBef>
          <a:spcPct val="20000"/>
        </a:spcBef>
        <a:spcAft>
          <a:spcPct val="0"/>
        </a:spcAft>
        <a:buFont typeface="Arial" charset="0"/>
        <a:buChar char="–"/>
        <a:defRPr sz="1886">
          <a:solidFill>
            <a:schemeClr val="tx1"/>
          </a:solidFill>
          <a:latin typeface="+mn-lt"/>
        </a:defRPr>
      </a:lvl6pPr>
      <a:lvl7pPr marL="2212115" indent="-169127" algn="l" defTabSz="983329" rtl="0" eaLnBrk="1" fontAlgn="base" hangingPunct="1">
        <a:lnSpc>
          <a:spcPct val="115000"/>
        </a:lnSpc>
        <a:spcBef>
          <a:spcPct val="20000"/>
        </a:spcBef>
        <a:spcAft>
          <a:spcPct val="0"/>
        </a:spcAft>
        <a:buFont typeface="Arial" charset="0"/>
        <a:buChar char="–"/>
        <a:defRPr sz="1886">
          <a:solidFill>
            <a:schemeClr val="tx1"/>
          </a:solidFill>
          <a:latin typeface="+mn-lt"/>
        </a:defRPr>
      </a:lvl7pPr>
      <a:lvl8pPr marL="2643163" indent="-169127" algn="l" defTabSz="983329" rtl="0" eaLnBrk="1" fontAlgn="base" hangingPunct="1">
        <a:lnSpc>
          <a:spcPct val="115000"/>
        </a:lnSpc>
        <a:spcBef>
          <a:spcPct val="20000"/>
        </a:spcBef>
        <a:spcAft>
          <a:spcPct val="0"/>
        </a:spcAft>
        <a:buFont typeface="Arial" charset="0"/>
        <a:buChar char="–"/>
        <a:defRPr sz="1886">
          <a:solidFill>
            <a:schemeClr val="tx1"/>
          </a:solidFill>
          <a:latin typeface="+mn-lt"/>
        </a:defRPr>
      </a:lvl8pPr>
      <a:lvl9pPr marL="3074212" indent="-169127" algn="l" defTabSz="983329" rtl="0" eaLnBrk="1" fontAlgn="base" hangingPunct="1">
        <a:lnSpc>
          <a:spcPct val="115000"/>
        </a:lnSpc>
        <a:spcBef>
          <a:spcPct val="20000"/>
        </a:spcBef>
        <a:spcAft>
          <a:spcPct val="0"/>
        </a:spcAft>
        <a:buFont typeface="Arial" charset="0"/>
        <a:buChar char="–"/>
        <a:defRPr sz="1886">
          <a:solidFill>
            <a:schemeClr val="tx1"/>
          </a:solidFill>
          <a:latin typeface="+mn-lt"/>
        </a:defRPr>
      </a:lvl9pPr>
    </p:bodyStyle>
    <p:otherStyle>
      <a:defPPr>
        <a:defRPr lang="de-DE"/>
      </a:defPPr>
      <a:lvl1pPr marL="0" algn="l" defTabSz="862096" rtl="0" eaLnBrk="1" latinLnBrk="0" hangingPunct="1">
        <a:defRPr sz="1697" kern="1200">
          <a:solidFill>
            <a:schemeClr val="tx1"/>
          </a:solidFill>
          <a:latin typeface="+mn-lt"/>
          <a:ea typeface="+mn-ea"/>
          <a:cs typeface="+mn-cs"/>
        </a:defRPr>
      </a:lvl1pPr>
      <a:lvl2pPr marL="431048" algn="l" defTabSz="862096" rtl="0" eaLnBrk="1" latinLnBrk="0" hangingPunct="1">
        <a:defRPr sz="1697" kern="1200">
          <a:solidFill>
            <a:schemeClr val="tx1"/>
          </a:solidFill>
          <a:latin typeface="+mn-lt"/>
          <a:ea typeface="+mn-ea"/>
          <a:cs typeface="+mn-cs"/>
        </a:defRPr>
      </a:lvl2pPr>
      <a:lvl3pPr marL="862096" algn="l" defTabSz="862096" rtl="0" eaLnBrk="1" latinLnBrk="0" hangingPunct="1">
        <a:defRPr sz="1697" kern="1200">
          <a:solidFill>
            <a:schemeClr val="tx1"/>
          </a:solidFill>
          <a:latin typeface="+mn-lt"/>
          <a:ea typeface="+mn-ea"/>
          <a:cs typeface="+mn-cs"/>
        </a:defRPr>
      </a:lvl3pPr>
      <a:lvl4pPr marL="1293144" algn="l" defTabSz="862096" rtl="0" eaLnBrk="1" latinLnBrk="0" hangingPunct="1">
        <a:defRPr sz="1697" kern="1200">
          <a:solidFill>
            <a:schemeClr val="tx1"/>
          </a:solidFill>
          <a:latin typeface="+mn-lt"/>
          <a:ea typeface="+mn-ea"/>
          <a:cs typeface="+mn-cs"/>
        </a:defRPr>
      </a:lvl4pPr>
      <a:lvl5pPr marL="1724193" algn="l" defTabSz="862096" rtl="0" eaLnBrk="1" latinLnBrk="0" hangingPunct="1">
        <a:defRPr sz="1697" kern="1200">
          <a:solidFill>
            <a:schemeClr val="tx1"/>
          </a:solidFill>
          <a:latin typeface="+mn-lt"/>
          <a:ea typeface="+mn-ea"/>
          <a:cs typeface="+mn-cs"/>
        </a:defRPr>
      </a:lvl5pPr>
      <a:lvl6pPr marL="2155241" algn="l" defTabSz="862096" rtl="0" eaLnBrk="1" latinLnBrk="0" hangingPunct="1">
        <a:defRPr sz="1697" kern="1200">
          <a:solidFill>
            <a:schemeClr val="tx1"/>
          </a:solidFill>
          <a:latin typeface="+mn-lt"/>
          <a:ea typeface="+mn-ea"/>
          <a:cs typeface="+mn-cs"/>
        </a:defRPr>
      </a:lvl6pPr>
      <a:lvl7pPr marL="2586289" algn="l" defTabSz="862096" rtl="0" eaLnBrk="1" latinLnBrk="0" hangingPunct="1">
        <a:defRPr sz="1697" kern="1200">
          <a:solidFill>
            <a:schemeClr val="tx1"/>
          </a:solidFill>
          <a:latin typeface="+mn-lt"/>
          <a:ea typeface="+mn-ea"/>
          <a:cs typeface="+mn-cs"/>
        </a:defRPr>
      </a:lvl7pPr>
      <a:lvl8pPr marL="3017337" algn="l" defTabSz="862096" rtl="0" eaLnBrk="1" latinLnBrk="0" hangingPunct="1">
        <a:defRPr sz="1697" kern="1200">
          <a:solidFill>
            <a:schemeClr val="tx1"/>
          </a:solidFill>
          <a:latin typeface="+mn-lt"/>
          <a:ea typeface="+mn-ea"/>
          <a:cs typeface="+mn-cs"/>
        </a:defRPr>
      </a:lvl8pPr>
      <a:lvl9pPr marL="3448385" algn="l" defTabSz="862096" rtl="0" eaLnBrk="1" latinLnBrk="0" hangingPunct="1">
        <a:defRPr sz="16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emf"/><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C2DCEB-231A-2242-AE1B-30EDBC3FA021}"/>
              </a:ext>
            </a:extLst>
          </p:cNvPr>
          <p:cNvSpPr>
            <a:spLocks noGrp="1"/>
          </p:cNvSpPr>
          <p:nvPr>
            <p:ph type="dt" sz="half" idx="10"/>
          </p:nvPr>
        </p:nvSpPr>
        <p:spPr/>
        <p:txBody>
          <a:bodyPr/>
          <a:lstStyle/>
          <a:p>
            <a:fld id="{5E48492E-72D1-4785-9351-8AE1E40FBA2D}" type="datetime1">
              <a:rPr lang="de-CH" smtClean="0">
                <a:solidFill>
                  <a:srgbClr val="000000"/>
                </a:solidFill>
              </a:rPr>
              <a:t>14.06.2022</a:t>
            </a:fld>
            <a:endParaRPr lang="de-CH" dirty="0">
              <a:solidFill>
                <a:srgbClr val="000000"/>
              </a:solidFill>
            </a:endParaRPr>
          </a:p>
        </p:txBody>
      </p:sp>
      <p:sp>
        <p:nvSpPr>
          <p:cNvPr id="3" name="Fußzeilenplatzhalter 2">
            <a:extLst>
              <a:ext uri="{FF2B5EF4-FFF2-40B4-BE49-F238E27FC236}">
                <a16:creationId xmlns:a16="http://schemas.microsoft.com/office/drawing/2014/main" id="{2ADA2146-5C27-DB4E-812D-23628E04D292}"/>
              </a:ext>
            </a:extLst>
          </p:cNvPr>
          <p:cNvSpPr>
            <a:spLocks noGrp="1"/>
          </p:cNvSpPr>
          <p:nvPr>
            <p:ph type="ftr" sz="quarter" idx="11"/>
          </p:nvPr>
        </p:nvSpPr>
        <p:spPr/>
        <p:txBody>
          <a:bodyPr/>
          <a:lstStyle/>
          <a:p>
            <a:r>
              <a:rPr lang="de-CH" sz="1200" dirty="0">
                <a:solidFill>
                  <a:srgbClr val="000000"/>
                </a:solidFill>
                <a:latin typeface="Arial"/>
                <a:cs typeface="Arial"/>
              </a:rPr>
              <a:t>Yannic Lais, Tobias Buess, Luca Mazzotta, FHNW, Hochschule für Technik</a:t>
            </a:r>
          </a:p>
        </p:txBody>
      </p:sp>
      <p:sp>
        <p:nvSpPr>
          <p:cNvPr id="4" name="Foliennummernplatzhalter 3">
            <a:extLst>
              <a:ext uri="{FF2B5EF4-FFF2-40B4-BE49-F238E27FC236}">
                <a16:creationId xmlns:a16="http://schemas.microsoft.com/office/drawing/2014/main" id="{2BA3FD25-04C8-AD48-88C4-1103A2278D54}"/>
              </a:ext>
            </a:extLst>
          </p:cNvPr>
          <p:cNvSpPr>
            <a:spLocks noGrp="1"/>
          </p:cNvSpPr>
          <p:nvPr>
            <p:ph type="sldNum" sz="quarter" idx="12"/>
          </p:nvPr>
        </p:nvSpPr>
        <p:spPr/>
        <p:txBody>
          <a:bodyPr/>
          <a:lstStyle/>
          <a:p>
            <a:fld id="{351188DD-6605-4EF4-9E67-B567F731CE68}" type="slidenum">
              <a:rPr lang="de-CH" smtClean="0">
                <a:solidFill>
                  <a:srgbClr val="000000"/>
                </a:solidFill>
              </a:rPr>
              <a:pPr/>
              <a:t>1</a:t>
            </a:fld>
            <a:endParaRPr lang="de-CH">
              <a:solidFill>
                <a:srgbClr val="000000"/>
              </a:solidFill>
            </a:endParaRPr>
          </a:p>
        </p:txBody>
      </p:sp>
      <p:sp>
        <p:nvSpPr>
          <p:cNvPr id="5" name="Titel 4">
            <a:extLst>
              <a:ext uri="{FF2B5EF4-FFF2-40B4-BE49-F238E27FC236}">
                <a16:creationId xmlns:a16="http://schemas.microsoft.com/office/drawing/2014/main" id="{4207E4B7-65DB-ED42-8BDA-E4438BAF4A2A}"/>
              </a:ext>
            </a:extLst>
          </p:cNvPr>
          <p:cNvSpPr>
            <a:spLocks noGrp="1"/>
          </p:cNvSpPr>
          <p:nvPr>
            <p:ph type="title"/>
          </p:nvPr>
        </p:nvSpPr>
        <p:spPr>
          <a:xfrm>
            <a:off x="694499" y="1330811"/>
            <a:ext cx="8687227" cy="829296"/>
          </a:xfrm>
        </p:spPr>
        <p:txBody>
          <a:bodyPr/>
          <a:lstStyle/>
          <a:p>
            <a:r>
              <a:rPr lang="de-DE" sz="3200" dirty="0"/>
              <a:t>Kollaboration in Teams</a:t>
            </a:r>
            <a:endParaRPr lang="de-DE" sz="2000" dirty="0"/>
          </a:p>
        </p:txBody>
      </p:sp>
      <p:pic>
        <p:nvPicPr>
          <p:cNvPr id="12" name="Grafik 11">
            <a:extLst>
              <a:ext uri="{FF2B5EF4-FFF2-40B4-BE49-F238E27FC236}">
                <a16:creationId xmlns:a16="http://schemas.microsoft.com/office/drawing/2014/main" id="{E3C2EF66-F36C-8D4B-BC2D-ED13601F1D0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70558" y="2345155"/>
            <a:ext cx="4535108" cy="4667521"/>
          </a:xfrm>
          <a:prstGeom prst="rect">
            <a:avLst/>
          </a:prstGeom>
        </p:spPr>
      </p:pic>
      <p:sp>
        <p:nvSpPr>
          <p:cNvPr id="7" name="Titel 4">
            <a:extLst>
              <a:ext uri="{FF2B5EF4-FFF2-40B4-BE49-F238E27FC236}">
                <a16:creationId xmlns:a16="http://schemas.microsoft.com/office/drawing/2014/main" id="{F82E4CF8-E52B-C551-BB33-6E09AC38A6B9}"/>
              </a:ext>
            </a:extLst>
          </p:cNvPr>
          <p:cNvSpPr txBox="1">
            <a:spLocks/>
          </p:cNvSpPr>
          <p:nvPr/>
        </p:nvSpPr>
        <p:spPr bwMode="auto">
          <a:xfrm>
            <a:off x="694498" y="1769106"/>
            <a:ext cx="8687227" cy="39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983329" rtl="0" eaLnBrk="1" fontAlgn="base" hangingPunct="1">
              <a:spcBef>
                <a:spcPct val="0"/>
              </a:spcBef>
              <a:spcAft>
                <a:spcPct val="0"/>
              </a:spcAft>
              <a:defRPr sz="1886" b="1" i="0" baseline="0">
                <a:solidFill>
                  <a:schemeClr val="tx2"/>
                </a:solidFill>
                <a:latin typeface="+mj-lt"/>
                <a:ea typeface="+mj-ea"/>
                <a:cs typeface="+mj-cs"/>
              </a:defRPr>
            </a:lvl1pPr>
            <a:lvl2pPr algn="l" defTabSz="983329" rtl="0" eaLnBrk="1" fontAlgn="base" hangingPunct="1">
              <a:spcBef>
                <a:spcPct val="0"/>
              </a:spcBef>
              <a:spcAft>
                <a:spcPct val="0"/>
              </a:spcAft>
              <a:defRPr sz="1886" b="1">
                <a:solidFill>
                  <a:schemeClr val="tx2"/>
                </a:solidFill>
                <a:latin typeface="Arial" charset="0"/>
              </a:defRPr>
            </a:lvl2pPr>
            <a:lvl3pPr algn="l" defTabSz="983329" rtl="0" eaLnBrk="1" fontAlgn="base" hangingPunct="1">
              <a:spcBef>
                <a:spcPct val="0"/>
              </a:spcBef>
              <a:spcAft>
                <a:spcPct val="0"/>
              </a:spcAft>
              <a:defRPr sz="1886" b="1">
                <a:solidFill>
                  <a:schemeClr val="tx2"/>
                </a:solidFill>
                <a:latin typeface="Arial" charset="0"/>
              </a:defRPr>
            </a:lvl3pPr>
            <a:lvl4pPr algn="l" defTabSz="983329" rtl="0" eaLnBrk="1" fontAlgn="base" hangingPunct="1">
              <a:spcBef>
                <a:spcPct val="0"/>
              </a:spcBef>
              <a:spcAft>
                <a:spcPct val="0"/>
              </a:spcAft>
              <a:defRPr sz="1886" b="1">
                <a:solidFill>
                  <a:schemeClr val="tx2"/>
                </a:solidFill>
                <a:latin typeface="Arial" charset="0"/>
              </a:defRPr>
            </a:lvl4pPr>
            <a:lvl5pPr algn="l" defTabSz="983329" rtl="0" eaLnBrk="1" fontAlgn="base" hangingPunct="1">
              <a:spcBef>
                <a:spcPct val="0"/>
              </a:spcBef>
              <a:spcAft>
                <a:spcPct val="0"/>
              </a:spcAft>
              <a:defRPr sz="1886" b="1">
                <a:solidFill>
                  <a:schemeClr val="tx2"/>
                </a:solidFill>
                <a:latin typeface="Arial" charset="0"/>
              </a:defRPr>
            </a:lvl5pPr>
            <a:lvl6pPr marL="431048" algn="l" defTabSz="983329" rtl="0" eaLnBrk="1" fontAlgn="base" hangingPunct="1">
              <a:spcBef>
                <a:spcPct val="0"/>
              </a:spcBef>
              <a:spcAft>
                <a:spcPct val="0"/>
              </a:spcAft>
              <a:defRPr sz="1886" b="1">
                <a:solidFill>
                  <a:schemeClr val="tx2"/>
                </a:solidFill>
                <a:latin typeface="Arial" charset="0"/>
              </a:defRPr>
            </a:lvl6pPr>
            <a:lvl7pPr marL="862096" algn="l" defTabSz="983329" rtl="0" eaLnBrk="1" fontAlgn="base" hangingPunct="1">
              <a:spcBef>
                <a:spcPct val="0"/>
              </a:spcBef>
              <a:spcAft>
                <a:spcPct val="0"/>
              </a:spcAft>
              <a:defRPr sz="1886" b="1">
                <a:solidFill>
                  <a:schemeClr val="tx2"/>
                </a:solidFill>
                <a:latin typeface="Arial" charset="0"/>
              </a:defRPr>
            </a:lvl7pPr>
            <a:lvl8pPr marL="1293144" algn="l" defTabSz="983329" rtl="0" eaLnBrk="1" fontAlgn="base" hangingPunct="1">
              <a:spcBef>
                <a:spcPct val="0"/>
              </a:spcBef>
              <a:spcAft>
                <a:spcPct val="0"/>
              </a:spcAft>
              <a:defRPr sz="1886" b="1">
                <a:solidFill>
                  <a:schemeClr val="tx2"/>
                </a:solidFill>
                <a:latin typeface="Arial" charset="0"/>
              </a:defRPr>
            </a:lvl8pPr>
            <a:lvl9pPr marL="1724193" algn="l" defTabSz="983329" rtl="0" eaLnBrk="1" fontAlgn="base" hangingPunct="1">
              <a:spcBef>
                <a:spcPct val="0"/>
              </a:spcBef>
              <a:spcAft>
                <a:spcPct val="0"/>
              </a:spcAft>
              <a:defRPr sz="1886" b="1">
                <a:solidFill>
                  <a:schemeClr val="tx2"/>
                </a:solidFill>
                <a:latin typeface="Arial" charset="0"/>
              </a:defRPr>
            </a:lvl9pPr>
          </a:lstStyle>
          <a:p>
            <a:r>
              <a:rPr lang="de-DE" sz="2000" kern="0" dirty="0"/>
              <a:t>Wissensaustausch</a:t>
            </a:r>
          </a:p>
        </p:txBody>
      </p:sp>
    </p:spTree>
    <p:extLst>
      <p:ext uri="{BB962C8B-B14F-4D97-AF65-F5344CB8AC3E}">
        <p14:creationId xmlns:p14="http://schemas.microsoft.com/office/powerpoint/2010/main" val="309109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C2DCEB-231A-2242-AE1B-30EDBC3FA021}"/>
              </a:ext>
            </a:extLst>
          </p:cNvPr>
          <p:cNvSpPr>
            <a:spLocks noGrp="1"/>
          </p:cNvSpPr>
          <p:nvPr>
            <p:ph type="dt" sz="half" idx="10"/>
          </p:nvPr>
        </p:nvSpPr>
        <p:spPr/>
        <p:txBody>
          <a:bodyPr/>
          <a:lstStyle/>
          <a:p>
            <a:fld id="{5E48492E-72D1-4785-9351-8AE1E40FBA2D}" type="datetime1">
              <a:rPr lang="de-CH" smtClean="0">
                <a:solidFill>
                  <a:srgbClr val="000000"/>
                </a:solidFill>
              </a:rPr>
              <a:t>14.06.2022</a:t>
            </a:fld>
            <a:endParaRPr lang="de-CH" dirty="0">
              <a:solidFill>
                <a:srgbClr val="000000"/>
              </a:solidFill>
            </a:endParaRPr>
          </a:p>
        </p:txBody>
      </p:sp>
      <p:sp>
        <p:nvSpPr>
          <p:cNvPr id="3" name="Fußzeilenplatzhalter 2">
            <a:extLst>
              <a:ext uri="{FF2B5EF4-FFF2-40B4-BE49-F238E27FC236}">
                <a16:creationId xmlns:a16="http://schemas.microsoft.com/office/drawing/2014/main" id="{2ADA2146-5C27-DB4E-812D-23628E04D292}"/>
              </a:ext>
            </a:extLst>
          </p:cNvPr>
          <p:cNvSpPr>
            <a:spLocks noGrp="1"/>
          </p:cNvSpPr>
          <p:nvPr>
            <p:ph type="ftr" sz="quarter" idx="11"/>
          </p:nvPr>
        </p:nvSpPr>
        <p:spPr/>
        <p:txBody>
          <a:bodyPr/>
          <a:lstStyle/>
          <a:p>
            <a:r>
              <a:rPr lang="de-CH" sz="1200" dirty="0">
                <a:solidFill>
                  <a:srgbClr val="000000"/>
                </a:solidFill>
                <a:latin typeface="Arial"/>
                <a:cs typeface="Arial"/>
              </a:rPr>
              <a:t>Yannic Lais, Tobias Buess, Luca Mazzotta, FHNW, Hochschule für Technik</a:t>
            </a:r>
          </a:p>
        </p:txBody>
      </p:sp>
      <p:sp>
        <p:nvSpPr>
          <p:cNvPr id="4" name="Foliennummernplatzhalter 3">
            <a:extLst>
              <a:ext uri="{FF2B5EF4-FFF2-40B4-BE49-F238E27FC236}">
                <a16:creationId xmlns:a16="http://schemas.microsoft.com/office/drawing/2014/main" id="{2BA3FD25-04C8-AD48-88C4-1103A2278D54}"/>
              </a:ext>
            </a:extLst>
          </p:cNvPr>
          <p:cNvSpPr>
            <a:spLocks noGrp="1"/>
          </p:cNvSpPr>
          <p:nvPr>
            <p:ph type="sldNum" sz="quarter" idx="12"/>
          </p:nvPr>
        </p:nvSpPr>
        <p:spPr/>
        <p:txBody>
          <a:bodyPr/>
          <a:lstStyle/>
          <a:p>
            <a:fld id="{351188DD-6605-4EF4-9E67-B567F731CE68}" type="slidenum">
              <a:rPr lang="de-CH" smtClean="0">
                <a:solidFill>
                  <a:srgbClr val="000000"/>
                </a:solidFill>
              </a:rPr>
              <a:pPr/>
              <a:t>2</a:t>
            </a:fld>
            <a:endParaRPr lang="de-CH">
              <a:solidFill>
                <a:srgbClr val="000000"/>
              </a:solidFill>
            </a:endParaRPr>
          </a:p>
        </p:txBody>
      </p:sp>
      <p:pic>
        <p:nvPicPr>
          <p:cNvPr id="12" name="Grafik 11">
            <a:extLst>
              <a:ext uri="{FF2B5EF4-FFF2-40B4-BE49-F238E27FC236}">
                <a16:creationId xmlns:a16="http://schemas.microsoft.com/office/drawing/2014/main" id="{8A04E92F-6CAB-D8E2-7C71-80B9B3EBA149}"/>
              </a:ext>
            </a:extLst>
          </p:cNvPr>
          <p:cNvPicPr>
            <a:picLocks noChangeAspect="1"/>
          </p:cNvPicPr>
          <p:nvPr/>
        </p:nvPicPr>
        <p:blipFill>
          <a:blip r:embed="rId3"/>
          <a:stretch>
            <a:fillRect/>
          </a:stretch>
        </p:blipFill>
        <p:spPr>
          <a:xfrm>
            <a:off x="3662511" y="901445"/>
            <a:ext cx="2612186" cy="1781822"/>
          </a:xfrm>
          <a:prstGeom prst="rect">
            <a:avLst/>
          </a:prstGeom>
        </p:spPr>
      </p:pic>
      <p:pic>
        <p:nvPicPr>
          <p:cNvPr id="15" name="Grafik 14">
            <a:extLst>
              <a:ext uri="{FF2B5EF4-FFF2-40B4-BE49-F238E27FC236}">
                <a16:creationId xmlns:a16="http://schemas.microsoft.com/office/drawing/2014/main" id="{5C8E3CE9-AA05-67E9-41B4-E8A669530CB0}"/>
              </a:ext>
            </a:extLst>
          </p:cNvPr>
          <p:cNvPicPr>
            <a:picLocks noChangeAspect="1"/>
          </p:cNvPicPr>
          <p:nvPr/>
        </p:nvPicPr>
        <p:blipFill>
          <a:blip r:embed="rId4"/>
          <a:stretch>
            <a:fillRect/>
          </a:stretch>
        </p:blipFill>
        <p:spPr>
          <a:xfrm>
            <a:off x="432972" y="3390900"/>
            <a:ext cx="2597446" cy="1564208"/>
          </a:xfrm>
          <a:prstGeom prst="rect">
            <a:avLst/>
          </a:prstGeom>
        </p:spPr>
      </p:pic>
      <p:pic>
        <p:nvPicPr>
          <p:cNvPr id="16" name="Grafik 15">
            <a:extLst>
              <a:ext uri="{FF2B5EF4-FFF2-40B4-BE49-F238E27FC236}">
                <a16:creationId xmlns:a16="http://schemas.microsoft.com/office/drawing/2014/main" id="{A6375509-607F-D26E-CB86-905A2FB3C9D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742382" y="3393043"/>
            <a:ext cx="2597446" cy="1554640"/>
          </a:xfrm>
          <a:prstGeom prst="rect">
            <a:avLst/>
          </a:prstGeom>
        </p:spPr>
      </p:pic>
      <p:pic>
        <p:nvPicPr>
          <p:cNvPr id="17" name="Grafik 16">
            <a:extLst>
              <a:ext uri="{FF2B5EF4-FFF2-40B4-BE49-F238E27FC236}">
                <a16:creationId xmlns:a16="http://schemas.microsoft.com/office/drawing/2014/main" id="{34AE4422-B75D-9C2C-66F2-47E4E5C61C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268763" y="3391129"/>
            <a:ext cx="2597446" cy="1558467"/>
          </a:xfrm>
          <a:prstGeom prst="rect">
            <a:avLst/>
          </a:prstGeom>
        </p:spPr>
      </p:pic>
      <p:sp>
        <p:nvSpPr>
          <p:cNvPr id="19" name="Textfeld 18">
            <a:extLst>
              <a:ext uri="{FF2B5EF4-FFF2-40B4-BE49-F238E27FC236}">
                <a16:creationId xmlns:a16="http://schemas.microsoft.com/office/drawing/2014/main" id="{9ED22B03-75FD-B912-6F61-9419EC72CC46}"/>
              </a:ext>
            </a:extLst>
          </p:cNvPr>
          <p:cNvSpPr txBox="1"/>
          <p:nvPr/>
        </p:nvSpPr>
        <p:spPr>
          <a:xfrm>
            <a:off x="7777369" y="3534410"/>
            <a:ext cx="1623407" cy="246221"/>
          </a:xfrm>
          <a:prstGeom prst="rect">
            <a:avLst/>
          </a:prstGeom>
          <a:noFill/>
        </p:spPr>
        <p:txBody>
          <a:bodyPr wrap="square" rtlCol="0">
            <a:spAutoFit/>
          </a:bodyPr>
          <a:lstStyle/>
          <a:p>
            <a:pPr algn="ctr"/>
            <a:r>
              <a:rPr lang="de-DE" sz="1000" dirty="0">
                <a:solidFill>
                  <a:srgbClr val="FF0000"/>
                </a:solidFill>
              </a:rPr>
              <a:t>(In Bearbeitung)</a:t>
            </a:r>
            <a:endParaRPr lang="de-DE" sz="100" dirty="0">
              <a:solidFill>
                <a:srgbClr val="FF0000"/>
              </a:solidFill>
            </a:endParaRPr>
          </a:p>
        </p:txBody>
      </p:sp>
      <p:pic>
        <p:nvPicPr>
          <p:cNvPr id="21" name="Grafik 20">
            <a:extLst>
              <a:ext uri="{FF2B5EF4-FFF2-40B4-BE49-F238E27FC236}">
                <a16:creationId xmlns:a16="http://schemas.microsoft.com/office/drawing/2014/main" id="{8965E626-AD24-D718-E930-7C33A7BCADF1}"/>
              </a:ext>
            </a:extLst>
          </p:cNvPr>
          <p:cNvPicPr>
            <a:picLocks noChangeAspect="1"/>
          </p:cNvPicPr>
          <p:nvPr/>
        </p:nvPicPr>
        <p:blipFill>
          <a:blip r:embed="rId9"/>
          <a:stretch>
            <a:fillRect/>
          </a:stretch>
        </p:blipFill>
        <p:spPr>
          <a:xfrm>
            <a:off x="1657715" y="5633517"/>
            <a:ext cx="3323500" cy="997050"/>
          </a:xfrm>
          <a:prstGeom prst="rect">
            <a:avLst/>
          </a:prstGeom>
        </p:spPr>
      </p:pic>
      <p:pic>
        <p:nvPicPr>
          <p:cNvPr id="22" name="Grafik 21">
            <a:extLst>
              <a:ext uri="{FF2B5EF4-FFF2-40B4-BE49-F238E27FC236}">
                <a16:creationId xmlns:a16="http://schemas.microsoft.com/office/drawing/2014/main" id="{1D5A29FD-A466-6F11-395E-B6471E06C29A}"/>
              </a:ext>
            </a:extLst>
          </p:cNvPr>
          <p:cNvPicPr>
            <a:picLocks noChangeAspect="1"/>
          </p:cNvPicPr>
          <p:nvPr/>
        </p:nvPicPr>
        <p:blipFill>
          <a:blip r:embed="rId10"/>
          <a:stretch>
            <a:fillRect/>
          </a:stretch>
        </p:blipFill>
        <p:spPr>
          <a:xfrm>
            <a:off x="5248549" y="5581603"/>
            <a:ext cx="3297475" cy="997051"/>
          </a:xfrm>
          <a:prstGeom prst="rect">
            <a:avLst/>
          </a:prstGeom>
        </p:spPr>
      </p:pic>
      <p:cxnSp>
        <p:nvCxnSpPr>
          <p:cNvPr id="24" name="Gerade Verbindung mit Pfeil 23">
            <a:extLst>
              <a:ext uri="{FF2B5EF4-FFF2-40B4-BE49-F238E27FC236}">
                <a16:creationId xmlns:a16="http://schemas.microsoft.com/office/drawing/2014/main" id="{C0B648C0-F189-F3A1-8AE7-4B86CD3AB918}"/>
              </a:ext>
            </a:extLst>
          </p:cNvPr>
          <p:cNvCxnSpPr>
            <a:cxnSpLocks/>
          </p:cNvCxnSpPr>
          <p:nvPr/>
        </p:nvCxnSpPr>
        <p:spPr>
          <a:xfrm>
            <a:off x="2003369" y="5066359"/>
            <a:ext cx="548640" cy="574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4BC72572-7E8A-C4C0-8768-FB34984DE837}"/>
              </a:ext>
            </a:extLst>
          </p:cNvPr>
          <p:cNvCxnSpPr>
            <a:cxnSpLocks/>
          </p:cNvCxnSpPr>
          <p:nvPr/>
        </p:nvCxnSpPr>
        <p:spPr>
          <a:xfrm>
            <a:off x="5455914" y="5060817"/>
            <a:ext cx="548640" cy="574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5C70D4C6-94BE-27EA-3AA6-9EA934BBFCDD}"/>
              </a:ext>
            </a:extLst>
          </p:cNvPr>
          <p:cNvCxnSpPr>
            <a:cxnSpLocks/>
          </p:cNvCxnSpPr>
          <p:nvPr/>
        </p:nvCxnSpPr>
        <p:spPr>
          <a:xfrm rot="10800000" flipH="1">
            <a:off x="3929142" y="5036690"/>
            <a:ext cx="680079" cy="601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565FC02F-EF82-C234-EFBA-61A3334BE7AA}"/>
              </a:ext>
            </a:extLst>
          </p:cNvPr>
          <p:cNvCxnSpPr>
            <a:cxnSpLocks/>
          </p:cNvCxnSpPr>
          <p:nvPr/>
        </p:nvCxnSpPr>
        <p:spPr>
          <a:xfrm rot="10800000" flipH="1">
            <a:off x="7489753" y="5047772"/>
            <a:ext cx="680079" cy="601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47A91A49-55C1-2649-DE17-20B032E3AED9}"/>
              </a:ext>
            </a:extLst>
          </p:cNvPr>
          <p:cNvCxnSpPr>
            <a:cxnSpLocks/>
          </p:cNvCxnSpPr>
          <p:nvPr/>
        </p:nvCxnSpPr>
        <p:spPr>
          <a:xfrm flipH="1">
            <a:off x="1838960" y="2113280"/>
            <a:ext cx="1968635" cy="1137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37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C2DCEB-231A-2242-AE1B-30EDBC3FA021}"/>
              </a:ext>
            </a:extLst>
          </p:cNvPr>
          <p:cNvSpPr>
            <a:spLocks noGrp="1"/>
          </p:cNvSpPr>
          <p:nvPr>
            <p:ph type="dt" sz="half" idx="10"/>
          </p:nvPr>
        </p:nvSpPr>
        <p:spPr/>
        <p:txBody>
          <a:bodyPr/>
          <a:lstStyle/>
          <a:p>
            <a:fld id="{5E48492E-72D1-4785-9351-8AE1E40FBA2D}" type="datetime1">
              <a:rPr lang="de-CH" smtClean="0">
                <a:solidFill>
                  <a:srgbClr val="000000"/>
                </a:solidFill>
              </a:rPr>
              <a:t>14.06.2022</a:t>
            </a:fld>
            <a:endParaRPr lang="de-CH" dirty="0">
              <a:solidFill>
                <a:srgbClr val="000000"/>
              </a:solidFill>
            </a:endParaRPr>
          </a:p>
        </p:txBody>
      </p:sp>
      <p:sp>
        <p:nvSpPr>
          <p:cNvPr id="3" name="Fußzeilenplatzhalter 2">
            <a:extLst>
              <a:ext uri="{FF2B5EF4-FFF2-40B4-BE49-F238E27FC236}">
                <a16:creationId xmlns:a16="http://schemas.microsoft.com/office/drawing/2014/main" id="{2ADA2146-5C27-DB4E-812D-23628E04D292}"/>
              </a:ext>
            </a:extLst>
          </p:cNvPr>
          <p:cNvSpPr>
            <a:spLocks noGrp="1"/>
          </p:cNvSpPr>
          <p:nvPr>
            <p:ph type="ftr" sz="quarter" idx="11"/>
          </p:nvPr>
        </p:nvSpPr>
        <p:spPr/>
        <p:txBody>
          <a:bodyPr/>
          <a:lstStyle/>
          <a:p>
            <a:r>
              <a:rPr lang="de-CH" sz="1200" dirty="0">
                <a:solidFill>
                  <a:srgbClr val="000000"/>
                </a:solidFill>
                <a:latin typeface="Arial"/>
                <a:cs typeface="Arial"/>
              </a:rPr>
              <a:t>Yannic Lais, Tobias Buess, Luca Mazzotta, FHNW, Hochschule für Technik</a:t>
            </a:r>
          </a:p>
        </p:txBody>
      </p:sp>
      <p:sp>
        <p:nvSpPr>
          <p:cNvPr id="4" name="Foliennummernplatzhalter 3">
            <a:extLst>
              <a:ext uri="{FF2B5EF4-FFF2-40B4-BE49-F238E27FC236}">
                <a16:creationId xmlns:a16="http://schemas.microsoft.com/office/drawing/2014/main" id="{2BA3FD25-04C8-AD48-88C4-1103A2278D54}"/>
              </a:ext>
            </a:extLst>
          </p:cNvPr>
          <p:cNvSpPr>
            <a:spLocks noGrp="1"/>
          </p:cNvSpPr>
          <p:nvPr>
            <p:ph type="sldNum" sz="quarter" idx="12"/>
          </p:nvPr>
        </p:nvSpPr>
        <p:spPr/>
        <p:txBody>
          <a:bodyPr/>
          <a:lstStyle/>
          <a:p>
            <a:fld id="{351188DD-6605-4EF4-9E67-B567F731CE68}" type="slidenum">
              <a:rPr lang="de-CH" smtClean="0">
                <a:solidFill>
                  <a:srgbClr val="000000"/>
                </a:solidFill>
              </a:rPr>
              <a:pPr/>
              <a:t>3</a:t>
            </a:fld>
            <a:endParaRPr lang="de-CH">
              <a:solidFill>
                <a:srgbClr val="000000"/>
              </a:solidFill>
            </a:endParaRPr>
          </a:p>
        </p:txBody>
      </p:sp>
      <p:pic>
        <p:nvPicPr>
          <p:cNvPr id="17" name="Grafik 16">
            <a:extLst>
              <a:ext uri="{FF2B5EF4-FFF2-40B4-BE49-F238E27FC236}">
                <a16:creationId xmlns:a16="http://schemas.microsoft.com/office/drawing/2014/main" id="{A307C2D0-0643-68AA-3A91-4DAF0D5C5978}"/>
              </a:ext>
            </a:extLst>
          </p:cNvPr>
          <p:cNvPicPr>
            <a:picLocks noChangeAspect="1"/>
          </p:cNvPicPr>
          <p:nvPr/>
        </p:nvPicPr>
        <p:blipFill>
          <a:blip r:embed="rId3"/>
          <a:stretch>
            <a:fillRect/>
          </a:stretch>
        </p:blipFill>
        <p:spPr>
          <a:xfrm>
            <a:off x="794922" y="1223537"/>
            <a:ext cx="8492368" cy="5114188"/>
          </a:xfrm>
          <a:prstGeom prst="rect">
            <a:avLst/>
          </a:prstGeom>
        </p:spPr>
      </p:pic>
    </p:spTree>
    <p:extLst>
      <p:ext uri="{BB962C8B-B14F-4D97-AF65-F5344CB8AC3E}">
        <p14:creationId xmlns:p14="http://schemas.microsoft.com/office/powerpoint/2010/main" val="322861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C2DCEB-231A-2242-AE1B-30EDBC3FA021}"/>
              </a:ext>
            </a:extLst>
          </p:cNvPr>
          <p:cNvSpPr>
            <a:spLocks noGrp="1"/>
          </p:cNvSpPr>
          <p:nvPr>
            <p:ph type="dt" sz="half" idx="10"/>
          </p:nvPr>
        </p:nvSpPr>
        <p:spPr/>
        <p:txBody>
          <a:bodyPr/>
          <a:lstStyle/>
          <a:p>
            <a:fld id="{5E48492E-72D1-4785-9351-8AE1E40FBA2D}" type="datetime1">
              <a:rPr lang="de-CH" smtClean="0">
                <a:solidFill>
                  <a:srgbClr val="000000"/>
                </a:solidFill>
              </a:rPr>
              <a:t>14.06.2022</a:t>
            </a:fld>
            <a:endParaRPr lang="de-CH" dirty="0">
              <a:solidFill>
                <a:srgbClr val="000000"/>
              </a:solidFill>
            </a:endParaRPr>
          </a:p>
        </p:txBody>
      </p:sp>
      <p:sp>
        <p:nvSpPr>
          <p:cNvPr id="3" name="Fußzeilenplatzhalter 2">
            <a:extLst>
              <a:ext uri="{FF2B5EF4-FFF2-40B4-BE49-F238E27FC236}">
                <a16:creationId xmlns:a16="http://schemas.microsoft.com/office/drawing/2014/main" id="{2ADA2146-5C27-DB4E-812D-23628E04D292}"/>
              </a:ext>
            </a:extLst>
          </p:cNvPr>
          <p:cNvSpPr>
            <a:spLocks noGrp="1"/>
          </p:cNvSpPr>
          <p:nvPr>
            <p:ph type="ftr" sz="quarter" idx="11"/>
          </p:nvPr>
        </p:nvSpPr>
        <p:spPr/>
        <p:txBody>
          <a:bodyPr/>
          <a:lstStyle/>
          <a:p>
            <a:r>
              <a:rPr lang="de-CH" sz="1200" dirty="0">
                <a:solidFill>
                  <a:srgbClr val="000000"/>
                </a:solidFill>
                <a:latin typeface="Arial"/>
                <a:cs typeface="Arial"/>
              </a:rPr>
              <a:t>Yannic Lais, Tobias Buess, Luca Mazzotta, FHNW, Hochschule für Technik</a:t>
            </a:r>
          </a:p>
        </p:txBody>
      </p:sp>
      <p:sp>
        <p:nvSpPr>
          <p:cNvPr id="4" name="Foliennummernplatzhalter 3">
            <a:extLst>
              <a:ext uri="{FF2B5EF4-FFF2-40B4-BE49-F238E27FC236}">
                <a16:creationId xmlns:a16="http://schemas.microsoft.com/office/drawing/2014/main" id="{2BA3FD25-04C8-AD48-88C4-1103A2278D54}"/>
              </a:ext>
            </a:extLst>
          </p:cNvPr>
          <p:cNvSpPr>
            <a:spLocks noGrp="1"/>
          </p:cNvSpPr>
          <p:nvPr>
            <p:ph type="sldNum" sz="quarter" idx="12"/>
          </p:nvPr>
        </p:nvSpPr>
        <p:spPr/>
        <p:txBody>
          <a:bodyPr/>
          <a:lstStyle/>
          <a:p>
            <a:fld id="{351188DD-6605-4EF4-9E67-B567F731CE68}" type="slidenum">
              <a:rPr lang="de-CH" smtClean="0">
                <a:solidFill>
                  <a:srgbClr val="000000"/>
                </a:solidFill>
              </a:rPr>
              <a:pPr/>
              <a:t>4</a:t>
            </a:fld>
            <a:endParaRPr lang="de-CH">
              <a:solidFill>
                <a:srgbClr val="000000"/>
              </a:solidFill>
            </a:endParaRPr>
          </a:p>
        </p:txBody>
      </p:sp>
      <p:sp>
        <p:nvSpPr>
          <p:cNvPr id="6" name="Textfeld 5">
            <a:extLst>
              <a:ext uri="{FF2B5EF4-FFF2-40B4-BE49-F238E27FC236}">
                <a16:creationId xmlns:a16="http://schemas.microsoft.com/office/drawing/2014/main" id="{D45ABD11-4751-2A0B-F834-0D42C91B5B3E}"/>
              </a:ext>
            </a:extLst>
          </p:cNvPr>
          <p:cNvSpPr txBox="1"/>
          <p:nvPr/>
        </p:nvSpPr>
        <p:spPr>
          <a:xfrm>
            <a:off x="2586656" y="1418383"/>
            <a:ext cx="4908900" cy="646331"/>
          </a:xfrm>
          <a:prstGeom prst="rect">
            <a:avLst/>
          </a:prstGeom>
          <a:noFill/>
        </p:spPr>
        <p:txBody>
          <a:bodyPr wrap="square" rtlCol="0">
            <a:spAutoFit/>
          </a:bodyPr>
          <a:lstStyle/>
          <a:p>
            <a:pPr algn="ctr"/>
            <a:r>
              <a:rPr lang="de-DE" sz="3600" dirty="0"/>
              <a:t>1. </a:t>
            </a:r>
            <a:r>
              <a:rPr lang="de-DE" sz="3600" dirty="0" err="1"/>
              <a:t>Massnahmen</a:t>
            </a:r>
            <a:endParaRPr lang="de-DE" sz="3600" dirty="0"/>
          </a:p>
        </p:txBody>
      </p:sp>
      <p:sp>
        <p:nvSpPr>
          <p:cNvPr id="11" name="Textfeld 10">
            <a:extLst>
              <a:ext uri="{FF2B5EF4-FFF2-40B4-BE49-F238E27FC236}">
                <a16:creationId xmlns:a16="http://schemas.microsoft.com/office/drawing/2014/main" id="{701F3CDD-FCC5-BE1D-2DFF-01A1B766279E}"/>
              </a:ext>
            </a:extLst>
          </p:cNvPr>
          <p:cNvSpPr txBox="1"/>
          <p:nvPr/>
        </p:nvSpPr>
        <p:spPr>
          <a:xfrm>
            <a:off x="2869347" y="2207994"/>
            <a:ext cx="3407341" cy="1631216"/>
          </a:xfrm>
          <a:prstGeom prst="rect">
            <a:avLst/>
          </a:prstGeom>
          <a:noFill/>
        </p:spPr>
        <p:txBody>
          <a:bodyPr wrap="square">
            <a:spAutoFit/>
          </a:bodyPr>
          <a:lstStyle/>
          <a:p>
            <a:pPr algn="l"/>
            <a:r>
              <a:rPr lang="de-DE" sz="2000" dirty="0"/>
              <a:t>Teaching mit Fachexperten</a:t>
            </a:r>
          </a:p>
          <a:p>
            <a:pPr algn="l"/>
            <a:endParaRPr lang="de-DE" sz="1600" dirty="0"/>
          </a:p>
          <a:p>
            <a:pPr algn="l"/>
            <a:r>
              <a:rPr lang="de-DE" sz="1600" dirty="0"/>
              <a:t>IDB Netztwerktechnik	(Y/L)</a:t>
            </a:r>
          </a:p>
          <a:p>
            <a:pPr algn="l"/>
            <a:r>
              <a:rPr lang="de-DE" sz="1600" dirty="0"/>
              <a:t>CDE2 Datenbank REST	(Y/L)</a:t>
            </a:r>
          </a:p>
          <a:p>
            <a:pPr algn="l"/>
            <a:r>
              <a:rPr lang="de-DE" sz="1600" dirty="0"/>
              <a:t>GDV			(Y/L)</a:t>
            </a:r>
          </a:p>
          <a:p>
            <a:pPr algn="l"/>
            <a:r>
              <a:rPr lang="de-DE" sz="1600" dirty="0"/>
              <a:t>DDI			(Y/T)</a:t>
            </a:r>
          </a:p>
        </p:txBody>
      </p:sp>
      <p:sp>
        <p:nvSpPr>
          <p:cNvPr id="13" name="Textfeld 12">
            <a:extLst>
              <a:ext uri="{FF2B5EF4-FFF2-40B4-BE49-F238E27FC236}">
                <a16:creationId xmlns:a16="http://schemas.microsoft.com/office/drawing/2014/main" id="{0E34B711-F8D6-A5C2-A703-504571F4735D}"/>
              </a:ext>
            </a:extLst>
          </p:cNvPr>
          <p:cNvSpPr txBox="1"/>
          <p:nvPr/>
        </p:nvSpPr>
        <p:spPr>
          <a:xfrm>
            <a:off x="6352589" y="2207994"/>
            <a:ext cx="3614058" cy="1877437"/>
          </a:xfrm>
          <a:prstGeom prst="rect">
            <a:avLst/>
          </a:prstGeom>
          <a:noFill/>
        </p:spPr>
        <p:txBody>
          <a:bodyPr wrap="square">
            <a:spAutoFit/>
          </a:bodyPr>
          <a:lstStyle/>
          <a:p>
            <a:pPr algn="l"/>
            <a:r>
              <a:rPr lang="de-DE" sz="2000" dirty="0"/>
              <a:t>Selbststudium</a:t>
            </a:r>
          </a:p>
          <a:p>
            <a:pPr algn="l"/>
            <a:endParaRPr lang="de-DE" sz="1600" dirty="0"/>
          </a:p>
          <a:p>
            <a:pPr algn="l"/>
            <a:r>
              <a:rPr lang="de-DE" sz="1600" dirty="0"/>
              <a:t>Hardware			(Y/T/L)</a:t>
            </a:r>
          </a:p>
          <a:p>
            <a:pPr algn="l"/>
            <a:r>
              <a:rPr lang="de-DE" sz="1600" dirty="0"/>
              <a:t>Netzwerktechnik		(Y/T/L)</a:t>
            </a:r>
          </a:p>
          <a:p>
            <a:pPr algn="l"/>
            <a:r>
              <a:rPr lang="de-DE" sz="1600" dirty="0"/>
              <a:t>Datenbank		(Y/L)</a:t>
            </a:r>
          </a:p>
          <a:p>
            <a:pPr algn="l"/>
            <a:r>
              <a:rPr lang="de-DE" sz="1600" dirty="0"/>
              <a:t>Explorative Datenanalyse	(Y/T/L)</a:t>
            </a:r>
          </a:p>
          <a:p>
            <a:pPr algn="l"/>
            <a:r>
              <a:rPr lang="de-DE" sz="1600" dirty="0"/>
              <a:t>Onlinekurs Datenbanken	(Y)</a:t>
            </a:r>
          </a:p>
        </p:txBody>
      </p:sp>
      <p:sp>
        <p:nvSpPr>
          <p:cNvPr id="14" name="Textfeld 13">
            <a:extLst>
              <a:ext uri="{FF2B5EF4-FFF2-40B4-BE49-F238E27FC236}">
                <a16:creationId xmlns:a16="http://schemas.microsoft.com/office/drawing/2014/main" id="{6E6999C5-1830-D3C7-597E-614B8E7771EF}"/>
              </a:ext>
            </a:extLst>
          </p:cNvPr>
          <p:cNvSpPr txBox="1"/>
          <p:nvPr/>
        </p:nvSpPr>
        <p:spPr>
          <a:xfrm>
            <a:off x="115566" y="2207994"/>
            <a:ext cx="2573896" cy="400110"/>
          </a:xfrm>
          <a:prstGeom prst="rect">
            <a:avLst/>
          </a:prstGeom>
          <a:noFill/>
        </p:spPr>
        <p:txBody>
          <a:bodyPr wrap="square">
            <a:spAutoFit/>
          </a:bodyPr>
          <a:lstStyle/>
          <a:p>
            <a:pPr algn="l"/>
            <a:r>
              <a:rPr lang="de-DE" sz="2000" dirty="0"/>
              <a:t>Teaching im Team</a:t>
            </a:r>
          </a:p>
        </p:txBody>
      </p:sp>
    </p:spTree>
    <p:extLst>
      <p:ext uri="{BB962C8B-B14F-4D97-AF65-F5344CB8AC3E}">
        <p14:creationId xmlns:p14="http://schemas.microsoft.com/office/powerpoint/2010/main" val="71310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C2DCEB-231A-2242-AE1B-30EDBC3FA021}"/>
              </a:ext>
            </a:extLst>
          </p:cNvPr>
          <p:cNvSpPr>
            <a:spLocks noGrp="1"/>
          </p:cNvSpPr>
          <p:nvPr>
            <p:ph type="dt" sz="half" idx="10"/>
          </p:nvPr>
        </p:nvSpPr>
        <p:spPr/>
        <p:txBody>
          <a:bodyPr/>
          <a:lstStyle/>
          <a:p>
            <a:fld id="{5E48492E-72D1-4785-9351-8AE1E40FBA2D}" type="datetime1">
              <a:rPr lang="de-CH" smtClean="0">
                <a:solidFill>
                  <a:srgbClr val="000000"/>
                </a:solidFill>
              </a:rPr>
              <a:t>14.06.2022</a:t>
            </a:fld>
            <a:endParaRPr lang="de-CH" dirty="0">
              <a:solidFill>
                <a:srgbClr val="000000"/>
              </a:solidFill>
            </a:endParaRPr>
          </a:p>
        </p:txBody>
      </p:sp>
      <p:sp>
        <p:nvSpPr>
          <p:cNvPr id="3" name="Fußzeilenplatzhalter 2">
            <a:extLst>
              <a:ext uri="{FF2B5EF4-FFF2-40B4-BE49-F238E27FC236}">
                <a16:creationId xmlns:a16="http://schemas.microsoft.com/office/drawing/2014/main" id="{2ADA2146-5C27-DB4E-812D-23628E04D292}"/>
              </a:ext>
            </a:extLst>
          </p:cNvPr>
          <p:cNvSpPr>
            <a:spLocks noGrp="1"/>
          </p:cNvSpPr>
          <p:nvPr>
            <p:ph type="ftr" sz="quarter" idx="11"/>
          </p:nvPr>
        </p:nvSpPr>
        <p:spPr/>
        <p:txBody>
          <a:bodyPr/>
          <a:lstStyle/>
          <a:p>
            <a:r>
              <a:rPr lang="de-CH" sz="1200" dirty="0">
                <a:solidFill>
                  <a:srgbClr val="000000"/>
                </a:solidFill>
                <a:latin typeface="Arial"/>
                <a:cs typeface="Arial"/>
              </a:rPr>
              <a:t>Yannic Lais, Tobias Buess, Luca Mazzotta, FHNW, Hochschule für Technik</a:t>
            </a:r>
          </a:p>
        </p:txBody>
      </p:sp>
      <p:sp>
        <p:nvSpPr>
          <p:cNvPr id="4" name="Foliennummernplatzhalter 3">
            <a:extLst>
              <a:ext uri="{FF2B5EF4-FFF2-40B4-BE49-F238E27FC236}">
                <a16:creationId xmlns:a16="http://schemas.microsoft.com/office/drawing/2014/main" id="{2BA3FD25-04C8-AD48-88C4-1103A2278D54}"/>
              </a:ext>
            </a:extLst>
          </p:cNvPr>
          <p:cNvSpPr>
            <a:spLocks noGrp="1"/>
          </p:cNvSpPr>
          <p:nvPr>
            <p:ph type="sldNum" sz="quarter" idx="12"/>
          </p:nvPr>
        </p:nvSpPr>
        <p:spPr/>
        <p:txBody>
          <a:bodyPr/>
          <a:lstStyle/>
          <a:p>
            <a:fld id="{351188DD-6605-4EF4-9E67-B567F731CE68}" type="slidenum">
              <a:rPr lang="de-CH" smtClean="0">
                <a:solidFill>
                  <a:srgbClr val="000000"/>
                </a:solidFill>
              </a:rPr>
              <a:pPr/>
              <a:t>5</a:t>
            </a:fld>
            <a:endParaRPr lang="de-CH">
              <a:solidFill>
                <a:srgbClr val="000000"/>
              </a:solidFill>
            </a:endParaRPr>
          </a:p>
        </p:txBody>
      </p:sp>
      <p:pic>
        <p:nvPicPr>
          <p:cNvPr id="17" name="Grafik 16">
            <a:extLst>
              <a:ext uri="{FF2B5EF4-FFF2-40B4-BE49-F238E27FC236}">
                <a16:creationId xmlns:a16="http://schemas.microsoft.com/office/drawing/2014/main" id="{A307C2D0-0643-68AA-3A91-4DAF0D5C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94922" y="1239176"/>
            <a:ext cx="8492368" cy="5082909"/>
          </a:xfrm>
          <a:prstGeom prst="rect">
            <a:avLst/>
          </a:prstGeom>
        </p:spPr>
      </p:pic>
    </p:spTree>
    <p:extLst>
      <p:ext uri="{BB962C8B-B14F-4D97-AF65-F5344CB8AC3E}">
        <p14:creationId xmlns:p14="http://schemas.microsoft.com/office/powerpoint/2010/main" val="359580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C2DCEB-231A-2242-AE1B-30EDBC3FA021}"/>
              </a:ext>
            </a:extLst>
          </p:cNvPr>
          <p:cNvSpPr>
            <a:spLocks noGrp="1"/>
          </p:cNvSpPr>
          <p:nvPr>
            <p:ph type="dt" sz="half" idx="10"/>
          </p:nvPr>
        </p:nvSpPr>
        <p:spPr/>
        <p:txBody>
          <a:bodyPr/>
          <a:lstStyle/>
          <a:p>
            <a:fld id="{5E48492E-72D1-4785-9351-8AE1E40FBA2D}" type="datetime1">
              <a:rPr lang="de-CH" smtClean="0">
                <a:solidFill>
                  <a:srgbClr val="000000"/>
                </a:solidFill>
              </a:rPr>
              <a:t>14.06.2022</a:t>
            </a:fld>
            <a:endParaRPr lang="de-CH" dirty="0">
              <a:solidFill>
                <a:srgbClr val="000000"/>
              </a:solidFill>
            </a:endParaRPr>
          </a:p>
        </p:txBody>
      </p:sp>
      <p:sp>
        <p:nvSpPr>
          <p:cNvPr id="3" name="Fußzeilenplatzhalter 2">
            <a:extLst>
              <a:ext uri="{FF2B5EF4-FFF2-40B4-BE49-F238E27FC236}">
                <a16:creationId xmlns:a16="http://schemas.microsoft.com/office/drawing/2014/main" id="{2ADA2146-5C27-DB4E-812D-23628E04D292}"/>
              </a:ext>
            </a:extLst>
          </p:cNvPr>
          <p:cNvSpPr>
            <a:spLocks noGrp="1"/>
          </p:cNvSpPr>
          <p:nvPr>
            <p:ph type="ftr" sz="quarter" idx="11"/>
          </p:nvPr>
        </p:nvSpPr>
        <p:spPr/>
        <p:txBody>
          <a:bodyPr/>
          <a:lstStyle/>
          <a:p>
            <a:r>
              <a:rPr lang="de-CH" sz="1200" dirty="0">
                <a:solidFill>
                  <a:srgbClr val="000000"/>
                </a:solidFill>
                <a:latin typeface="Arial"/>
                <a:cs typeface="Arial"/>
              </a:rPr>
              <a:t>Yannic Lais, Tobias Buess, Luca Mazzotta, FHNW, Hochschule für Technik</a:t>
            </a:r>
          </a:p>
        </p:txBody>
      </p:sp>
      <p:sp>
        <p:nvSpPr>
          <p:cNvPr id="4" name="Foliennummernplatzhalter 3">
            <a:extLst>
              <a:ext uri="{FF2B5EF4-FFF2-40B4-BE49-F238E27FC236}">
                <a16:creationId xmlns:a16="http://schemas.microsoft.com/office/drawing/2014/main" id="{2BA3FD25-04C8-AD48-88C4-1103A2278D54}"/>
              </a:ext>
            </a:extLst>
          </p:cNvPr>
          <p:cNvSpPr>
            <a:spLocks noGrp="1"/>
          </p:cNvSpPr>
          <p:nvPr>
            <p:ph type="sldNum" sz="quarter" idx="12"/>
          </p:nvPr>
        </p:nvSpPr>
        <p:spPr/>
        <p:txBody>
          <a:bodyPr/>
          <a:lstStyle/>
          <a:p>
            <a:fld id="{351188DD-6605-4EF4-9E67-B567F731CE68}" type="slidenum">
              <a:rPr lang="de-CH" smtClean="0">
                <a:solidFill>
                  <a:srgbClr val="000000"/>
                </a:solidFill>
              </a:rPr>
              <a:pPr/>
              <a:t>6</a:t>
            </a:fld>
            <a:endParaRPr lang="de-CH">
              <a:solidFill>
                <a:srgbClr val="000000"/>
              </a:solidFill>
            </a:endParaRPr>
          </a:p>
        </p:txBody>
      </p:sp>
      <p:sp>
        <p:nvSpPr>
          <p:cNvPr id="6" name="Textfeld 5">
            <a:extLst>
              <a:ext uri="{FF2B5EF4-FFF2-40B4-BE49-F238E27FC236}">
                <a16:creationId xmlns:a16="http://schemas.microsoft.com/office/drawing/2014/main" id="{D45ABD11-4751-2A0B-F834-0D42C91B5B3E}"/>
              </a:ext>
            </a:extLst>
          </p:cNvPr>
          <p:cNvSpPr txBox="1"/>
          <p:nvPr/>
        </p:nvSpPr>
        <p:spPr>
          <a:xfrm>
            <a:off x="2586656" y="1418383"/>
            <a:ext cx="4908900" cy="646331"/>
          </a:xfrm>
          <a:prstGeom prst="rect">
            <a:avLst/>
          </a:prstGeom>
          <a:noFill/>
        </p:spPr>
        <p:txBody>
          <a:bodyPr wrap="square" rtlCol="0">
            <a:spAutoFit/>
          </a:bodyPr>
          <a:lstStyle/>
          <a:p>
            <a:pPr algn="ctr"/>
            <a:r>
              <a:rPr lang="de-DE" sz="3600" dirty="0"/>
              <a:t>2. </a:t>
            </a:r>
            <a:r>
              <a:rPr lang="de-DE" sz="3600" dirty="0" err="1"/>
              <a:t>Massnahmen</a:t>
            </a:r>
            <a:endParaRPr lang="de-DE" sz="3600" dirty="0"/>
          </a:p>
        </p:txBody>
      </p:sp>
      <p:sp>
        <p:nvSpPr>
          <p:cNvPr id="11" name="Textfeld 10">
            <a:extLst>
              <a:ext uri="{FF2B5EF4-FFF2-40B4-BE49-F238E27FC236}">
                <a16:creationId xmlns:a16="http://schemas.microsoft.com/office/drawing/2014/main" id="{701F3CDD-FCC5-BE1D-2DFF-01A1B766279E}"/>
              </a:ext>
            </a:extLst>
          </p:cNvPr>
          <p:cNvSpPr txBox="1"/>
          <p:nvPr/>
        </p:nvSpPr>
        <p:spPr>
          <a:xfrm>
            <a:off x="2869347" y="2207994"/>
            <a:ext cx="3407341" cy="400110"/>
          </a:xfrm>
          <a:prstGeom prst="rect">
            <a:avLst/>
          </a:prstGeom>
          <a:noFill/>
        </p:spPr>
        <p:txBody>
          <a:bodyPr wrap="square">
            <a:spAutoFit/>
          </a:bodyPr>
          <a:lstStyle/>
          <a:p>
            <a:pPr algn="l"/>
            <a:r>
              <a:rPr lang="de-DE" sz="2000" dirty="0"/>
              <a:t>Teaching mit Fachexperten</a:t>
            </a:r>
          </a:p>
        </p:txBody>
      </p:sp>
      <p:sp>
        <p:nvSpPr>
          <p:cNvPr id="13" name="Textfeld 12">
            <a:extLst>
              <a:ext uri="{FF2B5EF4-FFF2-40B4-BE49-F238E27FC236}">
                <a16:creationId xmlns:a16="http://schemas.microsoft.com/office/drawing/2014/main" id="{0E34B711-F8D6-A5C2-A703-504571F4735D}"/>
              </a:ext>
            </a:extLst>
          </p:cNvPr>
          <p:cNvSpPr txBox="1"/>
          <p:nvPr/>
        </p:nvSpPr>
        <p:spPr>
          <a:xfrm>
            <a:off x="6352589" y="2207994"/>
            <a:ext cx="3614058" cy="1138773"/>
          </a:xfrm>
          <a:prstGeom prst="rect">
            <a:avLst/>
          </a:prstGeom>
          <a:noFill/>
        </p:spPr>
        <p:txBody>
          <a:bodyPr wrap="square">
            <a:spAutoFit/>
          </a:bodyPr>
          <a:lstStyle/>
          <a:p>
            <a:pPr algn="l"/>
            <a:r>
              <a:rPr lang="de-DE" sz="2000" dirty="0"/>
              <a:t>Selbststudium</a:t>
            </a:r>
          </a:p>
          <a:p>
            <a:pPr algn="l"/>
            <a:endParaRPr lang="de-DE" sz="1600" dirty="0"/>
          </a:p>
          <a:p>
            <a:pPr algn="l"/>
            <a:r>
              <a:rPr lang="de-DE" sz="1600" dirty="0"/>
              <a:t>Lernmaterial IDB		(Y/L)</a:t>
            </a:r>
          </a:p>
          <a:p>
            <a:pPr algn="l"/>
            <a:r>
              <a:rPr lang="de-DE" sz="1600" dirty="0"/>
              <a:t>Lernmaterial DDI		(Y/T)</a:t>
            </a:r>
          </a:p>
        </p:txBody>
      </p:sp>
      <p:sp>
        <p:nvSpPr>
          <p:cNvPr id="14" name="Textfeld 13">
            <a:extLst>
              <a:ext uri="{FF2B5EF4-FFF2-40B4-BE49-F238E27FC236}">
                <a16:creationId xmlns:a16="http://schemas.microsoft.com/office/drawing/2014/main" id="{6E6999C5-1830-D3C7-597E-614B8E7771EF}"/>
              </a:ext>
            </a:extLst>
          </p:cNvPr>
          <p:cNvSpPr txBox="1"/>
          <p:nvPr/>
        </p:nvSpPr>
        <p:spPr>
          <a:xfrm>
            <a:off x="115565" y="2207994"/>
            <a:ext cx="2918579" cy="1631216"/>
          </a:xfrm>
          <a:prstGeom prst="rect">
            <a:avLst/>
          </a:prstGeom>
          <a:noFill/>
        </p:spPr>
        <p:txBody>
          <a:bodyPr wrap="square">
            <a:spAutoFit/>
          </a:bodyPr>
          <a:lstStyle/>
          <a:p>
            <a:pPr algn="l"/>
            <a:r>
              <a:rPr lang="de-DE" sz="2000" dirty="0"/>
              <a:t>Teaching im Team</a:t>
            </a:r>
          </a:p>
          <a:p>
            <a:pPr algn="l"/>
            <a:endParaRPr lang="de-DE" sz="1600" dirty="0"/>
          </a:p>
          <a:p>
            <a:pPr algn="l"/>
            <a:r>
              <a:rPr lang="de-DE" sz="1600" dirty="0"/>
              <a:t>Code		(T </a:t>
            </a:r>
            <a:r>
              <a:rPr lang="de-DE" sz="1600" dirty="0">
                <a:sym typeface="Wingdings" pitchFamily="2" charset="2"/>
              </a:rPr>
              <a:t> Y/L)</a:t>
            </a:r>
          </a:p>
          <a:p>
            <a:pPr algn="l"/>
            <a:r>
              <a:rPr lang="de-DE" sz="1600" dirty="0">
                <a:sym typeface="Wingdings" pitchFamily="2" charset="2"/>
              </a:rPr>
              <a:t>Hardware		(</a:t>
            </a:r>
            <a:r>
              <a:rPr lang="de-DE" sz="1600" dirty="0"/>
              <a:t>T </a:t>
            </a:r>
            <a:r>
              <a:rPr lang="de-DE" sz="1600" dirty="0">
                <a:sym typeface="Wingdings" pitchFamily="2" charset="2"/>
              </a:rPr>
              <a:t> Y/L)</a:t>
            </a:r>
          </a:p>
          <a:p>
            <a:pPr algn="l"/>
            <a:r>
              <a:rPr lang="de-DE" sz="1600" dirty="0"/>
              <a:t>Datenbank	(Y </a:t>
            </a:r>
            <a:r>
              <a:rPr lang="de-DE" sz="1600" dirty="0">
                <a:sym typeface="Wingdings" pitchFamily="2" charset="2"/>
              </a:rPr>
              <a:t> T/L)</a:t>
            </a:r>
          </a:p>
          <a:p>
            <a:pPr algn="l"/>
            <a:r>
              <a:rPr lang="de-DE" sz="1600" dirty="0">
                <a:sym typeface="Wingdings" pitchFamily="2" charset="2"/>
              </a:rPr>
              <a:t>Notebook		(L  T/L)</a:t>
            </a:r>
          </a:p>
        </p:txBody>
      </p:sp>
    </p:spTree>
    <p:extLst>
      <p:ext uri="{BB962C8B-B14F-4D97-AF65-F5344CB8AC3E}">
        <p14:creationId xmlns:p14="http://schemas.microsoft.com/office/powerpoint/2010/main" val="225754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C2DCEB-231A-2242-AE1B-30EDBC3FA021}"/>
              </a:ext>
            </a:extLst>
          </p:cNvPr>
          <p:cNvSpPr>
            <a:spLocks noGrp="1"/>
          </p:cNvSpPr>
          <p:nvPr>
            <p:ph type="dt" sz="half" idx="10"/>
          </p:nvPr>
        </p:nvSpPr>
        <p:spPr/>
        <p:txBody>
          <a:bodyPr/>
          <a:lstStyle/>
          <a:p>
            <a:fld id="{5E48492E-72D1-4785-9351-8AE1E40FBA2D}" type="datetime1">
              <a:rPr lang="de-CH" smtClean="0">
                <a:solidFill>
                  <a:srgbClr val="000000"/>
                </a:solidFill>
              </a:rPr>
              <a:t>14.06.2022</a:t>
            </a:fld>
            <a:endParaRPr lang="de-CH" dirty="0">
              <a:solidFill>
                <a:srgbClr val="000000"/>
              </a:solidFill>
            </a:endParaRPr>
          </a:p>
        </p:txBody>
      </p:sp>
      <p:sp>
        <p:nvSpPr>
          <p:cNvPr id="3" name="Fußzeilenplatzhalter 2">
            <a:extLst>
              <a:ext uri="{FF2B5EF4-FFF2-40B4-BE49-F238E27FC236}">
                <a16:creationId xmlns:a16="http://schemas.microsoft.com/office/drawing/2014/main" id="{2ADA2146-5C27-DB4E-812D-23628E04D292}"/>
              </a:ext>
            </a:extLst>
          </p:cNvPr>
          <p:cNvSpPr>
            <a:spLocks noGrp="1"/>
          </p:cNvSpPr>
          <p:nvPr>
            <p:ph type="ftr" sz="quarter" idx="11"/>
          </p:nvPr>
        </p:nvSpPr>
        <p:spPr/>
        <p:txBody>
          <a:bodyPr/>
          <a:lstStyle/>
          <a:p>
            <a:r>
              <a:rPr lang="de-CH" sz="1200" dirty="0">
                <a:solidFill>
                  <a:srgbClr val="000000"/>
                </a:solidFill>
                <a:latin typeface="Arial"/>
                <a:cs typeface="Arial"/>
              </a:rPr>
              <a:t>Yannic Lais, Tobias Buess, Luca Mazzotta, FHNW, Hochschule für Technik</a:t>
            </a:r>
          </a:p>
        </p:txBody>
      </p:sp>
      <p:sp>
        <p:nvSpPr>
          <p:cNvPr id="4" name="Foliennummernplatzhalter 3">
            <a:extLst>
              <a:ext uri="{FF2B5EF4-FFF2-40B4-BE49-F238E27FC236}">
                <a16:creationId xmlns:a16="http://schemas.microsoft.com/office/drawing/2014/main" id="{2BA3FD25-04C8-AD48-88C4-1103A2278D54}"/>
              </a:ext>
            </a:extLst>
          </p:cNvPr>
          <p:cNvSpPr>
            <a:spLocks noGrp="1"/>
          </p:cNvSpPr>
          <p:nvPr>
            <p:ph type="sldNum" sz="quarter" idx="12"/>
          </p:nvPr>
        </p:nvSpPr>
        <p:spPr/>
        <p:txBody>
          <a:bodyPr/>
          <a:lstStyle/>
          <a:p>
            <a:fld id="{351188DD-6605-4EF4-9E67-B567F731CE68}" type="slidenum">
              <a:rPr lang="de-CH" smtClean="0">
                <a:solidFill>
                  <a:srgbClr val="000000"/>
                </a:solidFill>
              </a:rPr>
              <a:pPr/>
              <a:t>7</a:t>
            </a:fld>
            <a:endParaRPr lang="de-CH">
              <a:solidFill>
                <a:srgbClr val="000000"/>
              </a:solidFill>
            </a:endParaRPr>
          </a:p>
        </p:txBody>
      </p:sp>
      <p:pic>
        <p:nvPicPr>
          <p:cNvPr id="17" name="Grafik 16">
            <a:extLst>
              <a:ext uri="{FF2B5EF4-FFF2-40B4-BE49-F238E27FC236}">
                <a16:creationId xmlns:a16="http://schemas.microsoft.com/office/drawing/2014/main" id="{A307C2D0-0643-68AA-3A91-4DAF0D5C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94922" y="1232921"/>
            <a:ext cx="8492368" cy="5095420"/>
          </a:xfrm>
          <a:prstGeom prst="rect">
            <a:avLst/>
          </a:prstGeom>
        </p:spPr>
      </p:pic>
      <p:sp>
        <p:nvSpPr>
          <p:cNvPr id="9" name="Textfeld 8">
            <a:extLst>
              <a:ext uri="{FF2B5EF4-FFF2-40B4-BE49-F238E27FC236}">
                <a16:creationId xmlns:a16="http://schemas.microsoft.com/office/drawing/2014/main" id="{4EF02095-9D5B-5D6E-3527-98DB3848B31D}"/>
              </a:ext>
            </a:extLst>
          </p:cNvPr>
          <p:cNvSpPr txBox="1"/>
          <p:nvPr/>
        </p:nvSpPr>
        <p:spPr>
          <a:xfrm>
            <a:off x="3172173" y="1644650"/>
            <a:ext cx="3737866" cy="461665"/>
          </a:xfrm>
          <a:prstGeom prst="rect">
            <a:avLst/>
          </a:prstGeom>
          <a:noFill/>
        </p:spPr>
        <p:txBody>
          <a:bodyPr wrap="square" rtlCol="0">
            <a:spAutoFit/>
          </a:bodyPr>
          <a:lstStyle/>
          <a:p>
            <a:pPr algn="ctr"/>
            <a:r>
              <a:rPr lang="de-DE" sz="2400" dirty="0">
                <a:solidFill>
                  <a:srgbClr val="FF0000"/>
                </a:solidFill>
              </a:rPr>
              <a:t>(In Bearbeitung)</a:t>
            </a:r>
            <a:endParaRPr lang="de-DE" sz="800" dirty="0">
              <a:solidFill>
                <a:srgbClr val="FF0000"/>
              </a:solidFill>
            </a:endParaRPr>
          </a:p>
        </p:txBody>
      </p:sp>
    </p:spTree>
    <p:extLst>
      <p:ext uri="{BB962C8B-B14F-4D97-AF65-F5344CB8AC3E}">
        <p14:creationId xmlns:p14="http://schemas.microsoft.com/office/powerpoint/2010/main" val="88615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C2DCEB-231A-2242-AE1B-30EDBC3FA021}"/>
              </a:ext>
            </a:extLst>
          </p:cNvPr>
          <p:cNvSpPr>
            <a:spLocks noGrp="1"/>
          </p:cNvSpPr>
          <p:nvPr>
            <p:ph type="dt" sz="half" idx="10"/>
          </p:nvPr>
        </p:nvSpPr>
        <p:spPr/>
        <p:txBody>
          <a:bodyPr/>
          <a:lstStyle/>
          <a:p>
            <a:fld id="{5E48492E-72D1-4785-9351-8AE1E40FBA2D}" type="datetime1">
              <a:rPr lang="de-CH" smtClean="0">
                <a:solidFill>
                  <a:srgbClr val="000000"/>
                </a:solidFill>
              </a:rPr>
              <a:t>14.06.2022</a:t>
            </a:fld>
            <a:endParaRPr lang="de-CH" dirty="0">
              <a:solidFill>
                <a:srgbClr val="000000"/>
              </a:solidFill>
            </a:endParaRPr>
          </a:p>
        </p:txBody>
      </p:sp>
      <p:sp>
        <p:nvSpPr>
          <p:cNvPr id="3" name="Fußzeilenplatzhalter 2">
            <a:extLst>
              <a:ext uri="{FF2B5EF4-FFF2-40B4-BE49-F238E27FC236}">
                <a16:creationId xmlns:a16="http://schemas.microsoft.com/office/drawing/2014/main" id="{2ADA2146-5C27-DB4E-812D-23628E04D292}"/>
              </a:ext>
            </a:extLst>
          </p:cNvPr>
          <p:cNvSpPr>
            <a:spLocks noGrp="1"/>
          </p:cNvSpPr>
          <p:nvPr>
            <p:ph type="ftr" sz="quarter" idx="11"/>
          </p:nvPr>
        </p:nvSpPr>
        <p:spPr/>
        <p:txBody>
          <a:bodyPr/>
          <a:lstStyle/>
          <a:p>
            <a:r>
              <a:rPr lang="de-CH" sz="1200" dirty="0">
                <a:solidFill>
                  <a:srgbClr val="000000"/>
                </a:solidFill>
                <a:latin typeface="Arial"/>
                <a:cs typeface="Arial"/>
              </a:rPr>
              <a:t>Yannic Lais, Tobias Buess, Luca Mazzotta, FHNW, Hochschule für Technik</a:t>
            </a:r>
          </a:p>
        </p:txBody>
      </p:sp>
      <p:sp>
        <p:nvSpPr>
          <p:cNvPr id="4" name="Foliennummernplatzhalter 3">
            <a:extLst>
              <a:ext uri="{FF2B5EF4-FFF2-40B4-BE49-F238E27FC236}">
                <a16:creationId xmlns:a16="http://schemas.microsoft.com/office/drawing/2014/main" id="{2BA3FD25-04C8-AD48-88C4-1103A2278D54}"/>
              </a:ext>
            </a:extLst>
          </p:cNvPr>
          <p:cNvSpPr>
            <a:spLocks noGrp="1"/>
          </p:cNvSpPr>
          <p:nvPr>
            <p:ph type="sldNum" sz="quarter" idx="12"/>
          </p:nvPr>
        </p:nvSpPr>
        <p:spPr/>
        <p:txBody>
          <a:bodyPr/>
          <a:lstStyle/>
          <a:p>
            <a:fld id="{351188DD-6605-4EF4-9E67-B567F731CE68}" type="slidenum">
              <a:rPr lang="de-CH" smtClean="0">
                <a:solidFill>
                  <a:srgbClr val="000000"/>
                </a:solidFill>
              </a:rPr>
              <a:pPr/>
              <a:t>8</a:t>
            </a:fld>
            <a:endParaRPr lang="de-CH">
              <a:solidFill>
                <a:srgbClr val="000000"/>
              </a:solidFill>
            </a:endParaRPr>
          </a:p>
        </p:txBody>
      </p:sp>
      <p:sp>
        <p:nvSpPr>
          <p:cNvPr id="5" name="Titel 4">
            <a:extLst>
              <a:ext uri="{FF2B5EF4-FFF2-40B4-BE49-F238E27FC236}">
                <a16:creationId xmlns:a16="http://schemas.microsoft.com/office/drawing/2014/main" id="{4207E4B7-65DB-ED42-8BDA-E4438BAF4A2A}"/>
              </a:ext>
            </a:extLst>
          </p:cNvPr>
          <p:cNvSpPr>
            <a:spLocks noGrp="1"/>
          </p:cNvSpPr>
          <p:nvPr>
            <p:ph type="title"/>
          </p:nvPr>
        </p:nvSpPr>
        <p:spPr>
          <a:xfrm>
            <a:off x="694499" y="3254616"/>
            <a:ext cx="8687227" cy="1052029"/>
          </a:xfrm>
        </p:spPr>
        <p:txBody>
          <a:bodyPr/>
          <a:lstStyle/>
          <a:p>
            <a:pPr algn="ctr"/>
            <a:r>
              <a:rPr lang="de-DE" sz="3200" dirty="0"/>
              <a:t>Vielen Dank für Ihre Aufmerksamkeit.</a:t>
            </a:r>
            <a:br>
              <a:rPr lang="de-DE" sz="3200" dirty="0"/>
            </a:br>
            <a:r>
              <a:rPr lang="de-DE" sz="3200" b="0" dirty="0"/>
              <a:t>Fragen?</a:t>
            </a:r>
            <a:endParaRPr lang="de-DE" sz="2000" b="0" dirty="0"/>
          </a:p>
        </p:txBody>
      </p:sp>
    </p:spTree>
    <p:extLst>
      <p:ext uri="{BB962C8B-B14F-4D97-AF65-F5344CB8AC3E}">
        <p14:creationId xmlns:p14="http://schemas.microsoft.com/office/powerpoint/2010/main" val="2653843758"/>
      </p:ext>
    </p:extLst>
  </p:cSld>
  <p:clrMapOvr>
    <a:masterClrMapping/>
  </p:clrMapOvr>
</p:sld>
</file>

<file path=ppt/theme/theme1.xml><?xml version="1.0" encoding="utf-8"?>
<a:theme xmlns:a="http://schemas.openxmlformats.org/drawingml/2006/main" name="APS-PP">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1042988" rtl="0" eaLnBrk="1" fontAlgn="base" latinLnBrk="0" hangingPunct="1">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1042988" rtl="0" eaLnBrk="1" fontAlgn="base" latinLnBrk="0" hangingPunct="1">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T-PP.potx" id="{C450DF37-B5BD-4214-87D9-EFF133D7C8EB}" vid="{C0860357-F140-48A6-A9DE-C6A3F202C042}"/>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8676A823245664FA86D7482070852B2" ma:contentTypeVersion="7" ma:contentTypeDescription="Ein neues Dokument erstellen." ma:contentTypeScope="" ma:versionID="f73e1c4986ce1dede1070191fd31e8df">
  <xsd:schema xmlns:xsd="http://www.w3.org/2001/XMLSchema" xmlns:xs="http://www.w3.org/2001/XMLSchema" xmlns:p="http://schemas.microsoft.com/office/2006/metadata/properties" xmlns:ns2="b5d58a50-5c1a-426c-9a9d-0e66ba6a8c2c" xmlns:ns3="283433da-9970-4f2b-9e37-55d58ca312e5" targetNamespace="http://schemas.microsoft.com/office/2006/metadata/properties" ma:root="true" ma:fieldsID="b3ea3e5b299114ef1c18ca3461bce611" ns2:_="" ns3:_="">
    <xsd:import namespace="b5d58a50-5c1a-426c-9a9d-0e66ba6a8c2c"/>
    <xsd:import namespace="283433da-9970-4f2b-9e37-55d58ca312e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d58a50-5c1a-426c-9a9d-0e66ba6a8c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3433da-9970-4f2b-9e37-55d58ca312e5" elementFormDefault="qualified">
    <xsd:import namespace="http://schemas.microsoft.com/office/2006/documentManagement/types"/>
    <xsd:import namespace="http://schemas.microsoft.com/office/infopath/2007/PartnerControls"/>
    <xsd:element name="SharedWithUsers" ma:index="13"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9AB8FE-BD0C-400C-B543-7D7BB2885DFE}">
  <ds:schemaRefs>
    <ds:schemaRef ds:uri="http://schemas.microsoft.com/sharepoint/v3/contenttype/forms"/>
  </ds:schemaRefs>
</ds:datastoreItem>
</file>

<file path=customXml/itemProps2.xml><?xml version="1.0" encoding="utf-8"?>
<ds:datastoreItem xmlns:ds="http://schemas.openxmlformats.org/officeDocument/2006/customXml" ds:itemID="{724AFF31-8E32-4607-8DA5-F53690CB721B}">
  <ds:schemaRefs>
    <ds:schemaRef ds:uri="b5d58a50-5c1a-426c-9a9d-0e66ba6a8c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9BB9091-165A-4395-A00F-1ECE53A43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d58a50-5c1a-426c-9a9d-0e66ba6a8c2c"/>
    <ds:schemaRef ds:uri="283433da-9970-4f2b-9e37-55d58ca312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APS-PP</Template>
  <TotalTime>0</TotalTime>
  <Words>1566</Words>
  <Application>Microsoft Office PowerPoint</Application>
  <PresentationFormat>Benutzerdefiniert</PresentationFormat>
  <Paragraphs>159</Paragraphs>
  <Slides>8</Slides>
  <Notes>7</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8</vt:i4>
      </vt:variant>
    </vt:vector>
  </HeadingPairs>
  <TitlesOfParts>
    <vt:vector size="10" baseType="lpstr">
      <vt:lpstr>Arial</vt:lpstr>
      <vt:lpstr>APS-PP</vt:lpstr>
      <vt:lpstr>Kollaboration in Teams</vt:lpstr>
      <vt:lpstr>PowerPoint-Präsentation</vt:lpstr>
      <vt:lpstr>PowerPoint-Präsentation</vt:lpstr>
      <vt:lpstr>PowerPoint-Präsentation</vt:lpstr>
      <vt:lpstr>PowerPoint-Präsentation</vt:lpstr>
      <vt:lpstr>PowerPoint-Präsentation</vt:lpstr>
      <vt:lpstr>PowerPoint-Präsentation</vt:lpstr>
      <vt:lpstr>Vielen Dank für Ihre Aufmerksamkeit. 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Effektives Feedback mittels Screen Capture Video</dc:title>
  <dc:creator>Czarnecki Stefan</dc:creator>
  <cp:lastModifiedBy>Yannic Lais</cp:lastModifiedBy>
  <cp:revision>88</cp:revision>
  <cp:lastPrinted>2020-11-23T07:07:13Z</cp:lastPrinted>
  <dcterms:created xsi:type="dcterms:W3CDTF">2020-08-18T11:51:47Z</dcterms:created>
  <dcterms:modified xsi:type="dcterms:W3CDTF">2022-06-14T08:04:51Z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0x010100A8676A823245664FA86D7482070852B2</vt:lpwstr>
  </property>
</Properties>
</file>