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6" r:id="rId9"/>
    <p:sldId id="262" r:id="rId10"/>
    <p:sldId id="267" r:id="rId11"/>
    <p:sldId id="263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5"/>
    <p:restoredTop sz="91399"/>
  </p:normalViewPr>
  <p:slideViewPr>
    <p:cSldViewPr snapToGrid="0" snapToObjects="1">
      <p:cViewPr>
        <p:scale>
          <a:sx n="46" d="100"/>
          <a:sy n="46" d="100"/>
        </p:scale>
        <p:origin x="3472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553B9-BEA6-A7D0-5D73-3D39AD139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B7B87-A35B-3AED-7D75-956495C05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4F561-B6B4-A34C-F754-A854DC4A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03.05.22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AADCF-656C-D952-8FE0-A2EB3EF7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7D249-59C4-BDB8-68B2-AC4DE1C5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78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47CCC-D69F-528B-5587-74AD1602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E1C764-C677-DBF0-4A5E-432951F5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8CD836-7FFB-E76B-50A8-7FDC25A2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03.05.22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E5333-56B0-4C75-3A76-9888620E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381D0-2A72-1BC8-1AEA-422443D1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51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AD974EE-D5F0-CC2C-6430-D8660B70F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52AA50-7C2C-BE79-C400-7AC752D1E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53A5E-B41F-BF0D-8F98-12CC6ECE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03.05.22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B2282F-698E-1712-258D-6F2E0890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9CBDB-7E6A-CF58-DABC-7E5C4768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61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2B6CE-64B3-9AC1-E81F-237FB8B7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6E074-2D1A-9D93-2B22-6B090163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7DB59-6648-D085-6297-21DBDB7A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03.05.22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EFD05B-89A7-3984-D169-991C8AD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E4ACA-FD3E-3EF7-6E33-13A52F94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04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EA95-ADE3-AD1C-D887-AE88DE4D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1D413-FF3F-92DD-513E-3B9AF7476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21D00F-9BF7-0E80-4B52-F99A4906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03.05.22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7AE83-9AB0-09D4-8AA5-E584D3E3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51C4B7-EA93-F6AF-F6B3-FFA41E04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29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D3F79-CF16-3A56-9788-55BE4964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74DE22-EC25-7E56-B22D-5666C1F09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9F15F8-B1DC-D1FA-7E50-D0DF992F0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FD6C30-7068-4F30-3F07-E37D9A6C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03.05.22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251970-E7FF-DBF4-F689-0EA3A64A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4A2C52-52B2-0D72-578B-11EE3EE7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FC1C-F083-781D-CF41-AE8DE704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87B744-600F-FDAE-F45D-E143DFFD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B9E16F-AD9B-277E-14DD-BD82F71E3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1E0471-662A-F97C-401F-2E7418372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0BFD20-14D3-F3E2-3499-BCAFF6ABD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481A07-BB59-AE19-985D-3C207CF0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03.05.22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D9B3DE-2C2D-D0A2-1CD3-C6F0D2BF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A30B4E-414E-EA2B-69E6-71C107EA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40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CC2C9-0172-2B89-B04B-FC39B875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FAE5B4-B613-FC94-CDF9-B3CDC03D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03.05.22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791F44-1AF1-3057-94E7-925DBA5D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420A81-1D07-B0DD-26D6-B257F09A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90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A9D010-F778-D946-C43C-CA81A556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03.05.22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BB0B9A-9A7D-AB36-3FBB-1CD7F5FB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91B68E-7DBA-F040-BA7D-1723E4F7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4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4C8E1-0EE8-00F3-62B1-14D78DD1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64328-C210-1FCA-CB8A-7E2AAA45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48D5E8-CFC2-3896-D1BA-B3C88FE7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793C19-D0DC-2C85-C0C7-AA7C110D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03.05.22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4C5894-6358-0E72-86A1-27162A13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4F9AF4-4371-C4B5-F198-BECE6065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84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3C4EC-7DB9-4D83-1256-E740815B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84394A-F622-F4F1-ABAE-1F0149BAD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A42F92-E6D9-1EAB-2EC6-9259B875D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5FB1D8-F1D9-A08A-F463-9E0161AB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03.05.22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86B4B7-3FEC-0401-4733-39CA4401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71F3A-A99C-AD21-E8EA-D35E58D2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1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493C47-EA70-EB0F-26EB-A254F9BB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65DE4-8F95-53E5-C625-7E5994AB1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45AF4-CAB0-50C6-F3F9-4CEAC6307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EBA4-6C82-594E-A44B-DC6D4DBD2434}" type="datetimeFigureOut">
              <a:rPr lang="de-DE" smtClean="0"/>
              <a:t>03.05.22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EE5BD-4C4E-D0BA-8CCC-1894A06CD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3C3D5-567D-8710-93FA-77B1B943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80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71" y="214117"/>
            <a:ext cx="10647457" cy="64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1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271" y="1453872"/>
            <a:ext cx="10647457" cy="39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4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271" y="242606"/>
            <a:ext cx="10647457" cy="63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271" y="260113"/>
            <a:ext cx="10647457" cy="63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271" y="1737202"/>
            <a:ext cx="10647457" cy="33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3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271" y="1753485"/>
            <a:ext cx="10647457" cy="33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9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271" y="258036"/>
            <a:ext cx="10647457" cy="634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1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7187" y="214117"/>
            <a:ext cx="10637625" cy="64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6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271" y="277429"/>
            <a:ext cx="10647182" cy="630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7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271" y="222998"/>
            <a:ext cx="10647457" cy="64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7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271" y="277430"/>
            <a:ext cx="10647457" cy="630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8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271" y="1287722"/>
            <a:ext cx="10647457" cy="428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7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271" y="1324120"/>
            <a:ext cx="10647457" cy="42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6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B2F1441-6A72-DF2B-7C63-23C602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271" y="1428755"/>
            <a:ext cx="10647457" cy="40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1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Mazzotta (s)</dc:creator>
  <cp:lastModifiedBy>Luca Mazzotta (s)</cp:lastModifiedBy>
  <cp:revision>1</cp:revision>
  <dcterms:created xsi:type="dcterms:W3CDTF">2022-05-03T10:51:39Z</dcterms:created>
  <dcterms:modified xsi:type="dcterms:W3CDTF">2022-05-03T11:07:08Z</dcterms:modified>
</cp:coreProperties>
</file>