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4" r:id="rId2"/>
    <p:sldId id="269" r:id="rId3"/>
    <p:sldId id="267" r:id="rId4"/>
    <p:sldId id="265" r:id="rId5"/>
    <p:sldId id="268" r:id="rId6"/>
    <p:sldId id="272" r:id="rId7"/>
    <p:sldId id="270" r:id="rId8"/>
    <p:sldId id="27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6"/>
    <p:restoredTop sz="91399"/>
  </p:normalViewPr>
  <p:slideViewPr>
    <p:cSldViewPr snapToGrid="0" snapToObjects="1">
      <p:cViewPr>
        <p:scale>
          <a:sx n="41" d="100"/>
          <a:sy n="41" d="100"/>
        </p:scale>
        <p:origin x="896" y="1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7C954-5337-F542-AECA-C947FFA11E40}" type="datetimeFigureOut">
              <a:rPr lang="de-DE" smtClean="0"/>
              <a:t>10.06.22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53244-821A-F445-9991-AF52AB0B88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496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53244-821A-F445-9991-AF52AB0B88E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844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53244-821A-F445-9991-AF52AB0B88E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195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9553B9-BEA6-A7D0-5D73-3D39AD139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DB7B87-A35B-3AED-7D75-956495C05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34F561-B6B4-A34C-F754-A854DC4A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EBA4-6C82-594E-A44B-DC6D4DBD2434}" type="datetimeFigureOut">
              <a:rPr lang="de-DE" smtClean="0"/>
              <a:t>10.06.22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BAADCF-656C-D952-8FE0-A2EB3EF7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F7D249-59C4-BDB8-68B2-AC4DE1C5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DC9A-D8EB-4A4F-817E-DA8B091423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78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347CCC-D69F-528B-5587-74AD1602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E1C764-C677-DBF0-4A5E-432951F5A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8CD836-7FFB-E76B-50A8-7FDC25A2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EBA4-6C82-594E-A44B-DC6D4DBD2434}" type="datetimeFigureOut">
              <a:rPr lang="de-DE" smtClean="0"/>
              <a:t>10.06.22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4E5333-56B0-4C75-3A76-9888620E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8381D0-2A72-1BC8-1AEA-422443D1E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DC9A-D8EB-4A4F-817E-DA8B091423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51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AD974EE-D5F0-CC2C-6430-D8660B70F1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52AA50-7C2C-BE79-C400-7AC752D1E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F53A5E-B41F-BF0D-8F98-12CC6ECEB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EBA4-6C82-594E-A44B-DC6D4DBD2434}" type="datetimeFigureOut">
              <a:rPr lang="de-DE" smtClean="0"/>
              <a:t>10.06.22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B2282F-698E-1712-258D-6F2E08908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79CBDB-7E6A-CF58-DABC-7E5C4768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DC9A-D8EB-4A4F-817E-DA8B091423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61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02B6CE-64B3-9AC1-E81F-237FB8B7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F6E074-2D1A-9D93-2B22-6B090163F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07DB59-6648-D085-6297-21DBDB7A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EBA4-6C82-594E-A44B-DC6D4DBD2434}" type="datetimeFigureOut">
              <a:rPr lang="de-DE" smtClean="0"/>
              <a:t>10.06.22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EFD05B-89A7-3984-D169-991C8ADD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FE4ACA-FD3E-3EF7-6E33-13A52F94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DC9A-D8EB-4A4F-817E-DA8B091423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04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DEA95-ADE3-AD1C-D887-AE88DE4DE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71D413-FF3F-92DD-513E-3B9AF7476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21D00F-9BF7-0E80-4B52-F99A4906C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EBA4-6C82-594E-A44B-DC6D4DBD2434}" type="datetimeFigureOut">
              <a:rPr lang="de-DE" smtClean="0"/>
              <a:t>10.06.22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37AE83-9AB0-09D4-8AA5-E584D3E3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51C4B7-EA93-F6AF-F6B3-FFA41E04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DC9A-D8EB-4A4F-817E-DA8B091423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29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D3F79-CF16-3A56-9788-55BE4964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74DE22-EC25-7E56-B22D-5666C1F09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9F15F8-B1DC-D1FA-7E50-D0DF992F0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FD6C30-7068-4F30-3F07-E37D9A6C5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EBA4-6C82-594E-A44B-DC6D4DBD2434}" type="datetimeFigureOut">
              <a:rPr lang="de-DE" smtClean="0"/>
              <a:t>10.06.22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251970-E7FF-DBF4-F689-0EA3A64A1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4A2C52-52B2-0D72-578B-11EE3EE7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DC9A-D8EB-4A4F-817E-DA8B091423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4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FC1C-F083-781D-CF41-AE8DE7041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87B744-600F-FDAE-F45D-E143DFFDD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B9E16F-AD9B-277E-14DD-BD82F71E3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C1E0471-662A-F97C-401F-2E7418372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0BFD20-14D3-F3E2-3499-BCAFF6ABD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9481A07-BB59-AE19-985D-3C207CF06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EBA4-6C82-594E-A44B-DC6D4DBD2434}" type="datetimeFigureOut">
              <a:rPr lang="de-DE" smtClean="0"/>
              <a:t>10.06.22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BD9B3DE-2C2D-D0A2-1CD3-C6F0D2BF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A30B4E-414E-EA2B-69E6-71C107EA5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DC9A-D8EB-4A4F-817E-DA8B091423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40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CC2C9-0172-2B89-B04B-FC39B875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FAE5B4-B613-FC94-CDF9-B3CDC03DA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EBA4-6C82-594E-A44B-DC6D4DBD2434}" type="datetimeFigureOut">
              <a:rPr lang="de-DE" smtClean="0"/>
              <a:t>10.06.22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791F44-1AF1-3057-94E7-925DBA5D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420A81-1D07-B0DD-26D6-B257F09AE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DC9A-D8EB-4A4F-817E-DA8B091423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90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A9D010-F778-D946-C43C-CA81A556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EBA4-6C82-594E-A44B-DC6D4DBD2434}" type="datetimeFigureOut">
              <a:rPr lang="de-DE" smtClean="0"/>
              <a:t>10.06.22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BB0B9A-9A7D-AB36-3FBB-1CD7F5FB2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91B68E-7DBA-F040-BA7D-1723E4F7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DC9A-D8EB-4A4F-817E-DA8B091423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442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E4C8E1-0EE8-00F3-62B1-14D78DD1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B64328-C210-1FCA-CB8A-7E2AAA45D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48D5E8-CFC2-3896-D1BA-B3C88FE78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793C19-D0DC-2C85-C0C7-AA7C110DE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EBA4-6C82-594E-A44B-DC6D4DBD2434}" type="datetimeFigureOut">
              <a:rPr lang="de-DE" smtClean="0"/>
              <a:t>10.06.22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4C5894-6358-0E72-86A1-27162A131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4F9AF4-4371-C4B5-F198-BECE6065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DC9A-D8EB-4A4F-817E-DA8B091423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84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23C4EC-7DB9-4D83-1256-E740815B4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684394A-F622-F4F1-ABAE-1F0149BAD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A42F92-E6D9-1EAB-2EC6-9259B875D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5FB1D8-F1D9-A08A-F463-9E0161AB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EBA4-6C82-594E-A44B-DC6D4DBD2434}" type="datetimeFigureOut">
              <a:rPr lang="de-DE" smtClean="0"/>
              <a:t>10.06.22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86B4B7-3FEC-0401-4733-39CA44014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871F3A-A99C-AD21-E8EA-D35E58D2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DC9A-D8EB-4A4F-817E-DA8B091423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81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6493C47-EA70-EB0F-26EB-A254F9BBD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A65DE4-8F95-53E5-C625-7E5994AB1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D45AF4-CAB0-50C6-F3F9-4CEAC6307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7EBA4-6C82-594E-A44B-DC6D4DBD2434}" type="datetimeFigureOut">
              <a:rPr lang="de-DE" smtClean="0"/>
              <a:t>10.06.22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EE5BD-4C4E-D0BA-8CCC-1894A06CD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93C3D5-567D-8710-93FA-77B1B943C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DDC9A-D8EB-4A4F-817E-DA8B091423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80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53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87DF98F-A251-799C-3F6B-0BFC27045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28" y="1226346"/>
            <a:ext cx="2087297" cy="125699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D94312A-6464-6FDF-3194-0D1025781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052351" y="1230188"/>
            <a:ext cx="2087297" cy="124930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38817A2-4A1F-FB11-7BE0-100DFA52B1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699275" y="1226345"/>
            <a:ext cx="2087296" cy="125699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97742DA-690B-1A63-B98F-9BF3F381B4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2726" y="4580278"/>
            <a:ext cx="2088000" cy="1174501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2500A30A-9B75-C052-AFF5-B46661ED57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1275" y="4457155"/>
            <a:ext cx="2088000" cy="1174500"/>
          </a:xfrm>
          <a:prstGeom prst="rect">
            <a:avLst/>
          </a:prstGeom>
        </p:spPr>
      </p:pic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0FD45C3-E953-4F82-3FA8-DEA638BFDDFF}"/>
              </a:ext>
            </a:extLst>
          </p:cNvPr>
          <p:cNvCxnSpPr/>
          <p:nvPr/>
        </p:nvCxnSpPr>
        <p:spPr>
          <a:xfrm>
            <a:off x="1449076" y="2631807"/>
            <a:ext cx="1800000" cy="180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126B3B4-0D34-EA60-973E-D8232DC626B1}"/>
              </a:ext>
            </a:extLst>
          </p:cNvPr>
          <p:cNvCxnSpPr>
            <a:cxnSpLocks/>
          </p:cNvCxnSpPr>
          <p:nvPr/>
        </p:nvCxnSpPr>
        <p:spPr>
          <a:xfrm flipV="1">
            <a:off x="3877545" y="2631807"/>
            <a:ext cx="1800000" cy="180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8F8BCA8-82DC-4D19-E9DD-DB6D7FF87339}"/>
              </a:ext>
            </a:extLst>
          </p:cNvPr>
          <p:cNvCxnSpPr/>
          <p:nvPr/>
        </p:nvCxnSpPr>
        <p:spPr>
          <a:xfrm>
            <a:off x="6514457" y="2631807"/>
            <a:ext cx="1800000" cy="180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A43D3AC-ED5F-8675-0898-C622992C2A1B}"/>
              </a:ext>
            </a:extLst>
          </p:cNvPr>
          <p:cNvCxnSpPr>
            <a:cxnSpLocks/>
          </p:cNvCxnSpPr>
          <p:nvPr/>
        </p:nvCxnSpPr>
        <p:spPr>
          <a:xfrm flipV="1">
            <a:off x="8942923" y="2657155"/>
            <a:ext cx="1800000" cy="180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7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D15FB53-A609-8ADE-F36C-E7135B79D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682" y="391262"/>
            <a:ext cx="10088635" cy="607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8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5F8A006-22DB-B5AB-B0C6-0331B48DB953}"/>
              </a:ext>
            </a:extLst>
          </p:cNvPr>
          <p:cNvSpPr txBox="1"/>
          <p:nvPr/>
        </p:nvSpPr>
        <p:spPr>
          <a:xfrm>
            <a:off x="4572986" y="694482"/>
            <a:ext cx="3046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/>
              <a:t>Massnahmen</a:t>
            </a:r>
            <a:r>
              <a:rPr lang="de-DE" sz="3600" dirty="0"/>
              <a:t> 1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FD54EA7-FE76-154C-7CF6-AC5A8C75503A}"/>
              </a:ext>
            </a:extLst>
          </p:cNvPr>
          <p:cNvSpPr txBox="1"/>
          <p:nvPr/>
        </p:nvSpPr>
        <p:spPr>
          <a:xfrm>
            <a:off x="490278" y="4287183"/>
            <a:ext cx="2314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Teaching im Team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5C027BF-CDE3-F537-8F1A-B86F6177219A}"/>
              </a:ext>
            </a:extLst>
          </p:cNvPr>
          <p:cNvSpPr txBox="1"/>
          <p:nvPr/>
        </p:nvSpPr>
        <p:spPr>
          <a:xfrm>
            <a:off x="3631459" y="4287183"/>
            <a:ext cx="43310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Teaching mit Fachexperten</a:t>
            </a:r>
          </a:p>
          <a:p>
            <a:endParaRPr lang="de-DE" sz="2000" dirty="0"/>
          </a:p>
          <a:p>
            <a:r>
              <a:rPr lang="de-DE" sz="2000" dirty="0"/>
              <a:t>IDB </a:t>
            </a:r>
            <a:r>
              <a:rPr lang="de-DE" sz="2000" dirty="0" err="1"/>
              <a:t>Netztwerktechnik</a:t>
            </a:r>
            <a:r>
              <a:rPr lang="de-DE" sz="2000" dirty="0"/>
              <a:t> (Luca, Yannic)</a:t>
            </a:r>
          </a:p>
          <a:p>
            <a:r>
              <a:rPr lang="de-DE" sz="2000" dirty="0"/>
              <a:t>CDE2 Datenbank REST Luca, Yannic</a:t>
            </a:r>
          </a:p>
          <a:p>
            <a:r>
              <a:rPr lang="de-DE" sz="2000" dirty="0"/>
              <a:t>GDV -&gt; Yannic, Luca</a:t>
            </a:r>
          </a:p>
          <a:p>
            <a:r>
              <a:rPr lang="de-DE" sz="2000" dirty="0"/>
              <a:t>DDI (Y/T)</a:t>
            </a:r>
          </a:p>
          <a:p>
            <a:endParaRPr lang="de-DE" sz="20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9CA29E1-12D7-9E3B-2F4F-B989AAC78440}"/>
              </a:ext>
            </a:extLst>
          </p:cNvPr>
          <p:cNvSpPr txBox="1"/>
          <p:nvPr/>
        </p:nvSpPr>
        <p:spPr>
          <a:xfrm>
            <a:off x="8417505" y="4287183"/>
            <a:ext cx="35522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Selbststudium</a:t>
            </a:r>
          </a:p>
          <a:p>
            <a:endParaRPr lang="de-DE" sz="2000" dirty="0"/>
          </a:p>
          <a:p>
            <a:r>
              <a:rPr lang="de-DE" sz="2000" dirty="0"/>
              <a:t>Hardware (Y/T/L)</a:t>
            </a:r>
          </a:p>
          <a:p>
            <a:r>
              <a:rPr lang="de-DE" sz="2000" dirty="0"/>
              <a:t>Netzwerktechnik (Y/T/L)</a:t>
            </a:r>
          </a:p>
          <a:p>
            <a:r>
              <a:rPr lang="de-DE" sz="2000" dirty="0"/>
              <a:t>Datenbank (Y/L)</a:t>
            </a:r>
          </a:p>
          <a:p>
            <a:r>
              <a:rPr lang="de-DE" sz="2000" dirty="0"/>
              <a:t>Explorative Datenanalyse (Y/T/L)</a:t>
            </a:r>
          </a:p>
          <a:p>
            <a:r>
              <a:rPr lang="de-DE" sz="2000" dirty="0"/>
              <a:t>Onlinekurs Datenbanken (Y)</a:t>
            </a:r>
          </a:p>
        </p:txBody>
      </p:sp>
    </p:spTree>
    <p:extLst>
      <p:ext uri="{BB962C8B-B14F-4D97-AF65-F5344CB8AC3E}">
        <p14:creationId xmlns:p14="http://schemas.microsoft.com/office/powerpoint/2010/main" val="2787526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D15FB53-A609-8ADE-F36C-E7135B79D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51682" y="409841"/>
            <a:ext cx="10088635" cy="60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8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5F8A006-22DB-B5AB-B0C6-0331B48DB953}"/>
              </a:ext>
            </a:extLst>
          </p:cNvPr>
          <p:cNvSpPr txBox="1"/>
          <p:nvPr/>
        </p:nvSpPr>
        <p:spPr>
          <a:xfrm>
            <a:off x="4572986" y="694482"/>
            <a:ext cx="3046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/>
              <a:t>Massnahmen</a:t>
            </a:r>
            <a:r>
              <a:rPr lang="de-DE" sz="3600" dirty="0"/>
              <a:t> 2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3ABE8FD-2BAE-CA02-B3A2-46EECA1A691D}"/>
              </a:ext>
            </a:extLst>
          </p:cNvPr>
          <p:cNvSpPr txBox="1"/>
          <p:nvPr/>
        </p:nvSpPr>
        <p:spPr>
          <a:xfrm>
            <a:off x="490278" y="4287183"/>
            <a:ext cx="23145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Teaching im Team</a:t>
            </a:r>
          </a:p>
          <a:p>
            <a:endParaRPr lang="de-DE" sz="2000" dirty="0"/>
          </a:p>
          <a:p>
            <a:r>
              <a:rPr lang="de-DE" sz="2000" dirty="0"/>
              <a:t>Code T </a:t>
            </a:r>
            <a:r>
              <a:rPr lang="de-DE" sz="2000" dirty="0">
                <a:sym typeface="Wingdings" pitchFamily="2" charset="2"/>
              </a:rPr>
              <a:t> Y/L</a:t>
            </a:r>
          </a:p>
          <a:p>
            <a:r>
              <a:rPr lang="de-DE" sz="2000" dirty="0">
                <a:sym typeface="Wingdings" pitchFamily="2" charset="2"/>
              </a:rPr>
              <a:t>Hardware </a:t>
            </a:r>
            <a:r>
              <a:rPr lang="de-DE" sz="2000" dirty="0"/>
              <a:t>T </a:t>
            </a:r>
            <a:r>
              <a:rPr lang="de-DE" sz="2000" dirty="0">
                <a:sym typeface="Wingdings" pitchFamily="2" charset="2"/>
              </a:rPr>
              <a:t> Y/L</a:t>
            </a:r>
          </a:p>
          <a:p>
            <a:r>
              <a:rPr lang="de-DE" sz="2000" dirty="0"/>
              <a:t>Datenbank Y </a:t>
            </a:r>
            <a:r>
              <a:rPr lang="de-DE" sz="2000" dirty="0">
                <a:sym typeface="Wingdings" pitchFamily="2" charset="2"/>
              </a:rPr>
              <a:t> T/L</a:t>
            </a:r>
          </a:p>
          <a:p>
            <a:r>
              <a:rPr lang="de-DE" sz="2000" dirty="0">
                <a:sym typeface="Wingdings" pitchFamily="2" charset="2"/>
              </a:rPr>
              <a:t>Notebook L  T/L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A060953-0972-606C-1363-F34A4FD334D9}"/>
              </a:ext>
            </a:extLst>
          </p:cNvPr>
          <p:cNvSpPr txBox="1"/>
          <p:nvPr/>
        </p:nvSpPr>
        <p:spPr>
          <a:xfrm>
            <a:off x="3631459" y="4287183"/>
            <a:ext cx="4331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Teaching mit Fachexperten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8884DF6-AC3A-53CE-AAB4-1C8F0F013B8E}"/>
              </a:ext>
            </a:extLst>
          </p:cNvPr>
          <p:cNvSpPr txBox="1"/>
          <p:nvPr/>
        </p:nvSpPr>
        <p:spPr>
          <a:xfrm>
            <a:off x="8417505" y="4287183"/>
            <a:ext cx="35522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Selbststudium</a:t>
            </a:r>
          </a:p>
          <a:p>
            <a:endParaRPr lang="de-DE" sz="2000" dirty="0"/>
          </a:p>
          <a:p>
            <a:r>
              <a:rPr lang="de-DE" sz="2000" dirty="0"/>
              <a:t>Lernmaterial IDB (Y/L)</a:t>
            </a:r>
          </a:p>
          <a:p>
            <a:r>
              <a:rPr lang="de-DE" sz="2000" dirty="0"/>
              <a:t>Lernmaterial DDI (Y/T)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822122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D15FB53-A609-8ADE-F36C-E7135B79D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51682" y="391262"/>
            <a:ext cx="10088634" cy="607547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EA44841-DA6D-E924-0EB1-488452ABFC79}"/>
              </a:ext>
            </a:extLst>
          </p:cNvPr>
          <p:cNvSpPr txBox="1"/>
          <p:nvPr/>
        </p:nvSpPr>
        <p:spPr>
          <a:xfrm>
            <a:off x="4227067" y="977900"/>
            <a:ext cx="3737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rgbClr val="FF0000"/>
                </a:solidFill>
              </a:rPr>
              <a:t>(In Bearbeitung)</a:t>
            </a:r>
            <a:endParaRPr lang="de-DE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450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A4690-36F5-41B4-3841-E43F915DD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3A3D95-4CD4-7838-8A87-EE76B371C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556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Macintosh PowerPoint</Application>
  <PresentationFormat>Breitbild</PresentationFormat>
  <Paragraphs>30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 Mazzotta (s)</dc:creator>
  <cp:lastModifiedBy>Luca Mazzotta (s)</cp:lastModifiedBy>
  <cp:revision>5</cp:revision>
  <dcterms:created xsi:type="dcterms:W3CDTF">2022-05-03T10:51:39Z</dcterms:created>
  <dcterms:modified xsi:type="dcterms:W3CDTF">2022-06-10T09:10:04Z</dcterms:modified>
</cp:coreProperties>
</file>