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34EA2-45C7-440D-B3D8-13E220EAB16C}" v="145" dt="2022-06-28T07:23:4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uess" userId="578e02158c832d3f" providerId="LiveId" clId="{C497A3D3-4B79-42D4-AC4C-389473FB48C3}"/>
    <pc:docChg chg="undo custSel addSld delSld modSld">
      <pc:chgData name="Tobias Buess" userId="578e02158c832d3f" providerId="LiveId" clId="{C497A3D3-4B79-42D4-AC4C-389473FB48C3}" dt="2022-06-23T11:51:32.178" v="3424" actId="20577"/>
      <pc:docMkLst>
        <pc:docMk/>
      </pc:docMkLst>
      <pc:sldChg chg="new del">
        <pc:chgData name="Tobias Buess" userId="578e02158c832d3f" providerId="LiveId" clId="{C497A3D3-4B79-42D4-AC4C-389473FB48C3}" dt="2022-06-23T10:18:59.448" v="2" actId="47"/>
        <pc:sldMkLst>
          <pc:docMk/>
          <pc:sldMk cId="1593039467" sldId="256"/>
        </pc:sldMkLst>
      </pc:sldChg>
      <pc:sldChg chg="modSp new mod">
        <pc:chgData name="Tobias Buess" userId="578e02158c832d3f" providerId="LiveId" clId="{C497A3D3-4B79-42D4-AC4C-389473FB48C3}" dt="2022-06-23T10:19:07.361" v="17" actId="20577"/>
        <pc:sldMkLst>
          <pc:docMk/>
          <pc:sldMk cId="1717468217" sldId="257"/>
        </pc:sldMkLst>
        <pc:spChg chg="mod">
          <ac:chgData name="Tobias Buess" userId="578e02158c832d3f" providerId="LiveId" clId="{C497A3D3-4B79-42D4-AC4C-389473FB48C3}" dt="2022-06-23T10:19:07.361" v="17" actId="20577"/>
          <ac:spMkLst>
            <pc:docMk/>
            <pc:sldMk cId="1717468217" sldId="257"/>
            <ac:spMk id="2" creationId="{B1016BD0-420A-6A6E-F21A-FC59D564C69C}"/>
          </ac:spMkLst>
        </pc:spChg>
      </pc:sldChg>
      <pc:sldChg chg="addSp delSp modSp new mod">
        <pc:chgData name="Tobias Buess" userId="578e02158c832d3f" providerId="LiveId" clId="{C497A3D3-4B79-42D4-AC4C-389473FB48C3}" dt="2022-06-23T11:45:52.635" v="3186" actId="1076"/>
        <pc:sldMkLst>
          <pc:docMk/>
          <pc:sldMk cId="218806636" sldId="258"/>
        </pc:sldMkLst>
        <pc:spChg chg="mod">
          <ac:chgData name="Tobias Buess" userId="578e02158c832d3f" providerId="LiveId" clId="{C497A3D3-4B79-42D4-AC4C-389473FB48C3}" dt="2022-06-23T10:19:32.752" v="46" actId="20577"/>
          <ac:spMkLst>
            <pc:docMk/>
            <pc:sldMk cId="218806636" sldId="258"/>
            <ac:spMk id="2" creationId="{3985A4F7-5A31-C548-89B9-4AD9AE60DA32}"/>
          </ac:spMkLst>
        </pc:spChg>
        <pc:spChg chg="del">
          <ac:chgData name="Tobias Buess" userId="578e02158c832d3f" providerId="LiveId" clId="{C497A3D3-4B79-42D4-AC4C-389473FB48C3}" dt="2022-06-23T10:19:35.564" v="47" actId="478"/>
          <ac:spMkLst>
            <pc:docMk/>
            <pc:sldMk cId="218806636" sldId="258"/>
            <ac:spMk id="3" creationId="{A5B85B0A-9EE3-6402-6ADA-A697F0E42525}"/>
          </ac:spMkLst>
        </pc:spChg>
        <pc:spChg chg="add del mod">
          <ac:chgData name="Tobias Buess" userId="578e02158c832d3f" providerId="LiveId" clId="{C497A3D3-4B79-42D4-AC4C-389473FB48C3}" dt="2022-06-23T10:38:34.550" v="839" actId="478"/>
          <ac:spMkLst>
            <pc:docMk/>
            <pc:sldMk cId="218806636" sldId="258"/>
            <ac:spMk id="4" creationId="{6B706D8F-FEDB-3DEA-DD2C-6F4ED5C50850}"/>
          </ac:spMkLst>
        </pc:spChg>
        <pc:spChg chg="add del mod">
          <ac:chgData name="Tobias Buess" userId="578e02158c832d3f" providerId="LiveId" clId="{C497A3D3-4B79-42D4-AC4C-389473FB48C3}" dt="2022-06-23T10:22:04.864" v="96" actId="478"/>
          <ac:spMkLst>
            <pc:docMk/>
            <pc:sldMk cId="218806636" sldId="258"/>
            <ac:spMk id="5" creationId="{C333880A-FD74-8A97-FAFA-1D939C36D300}"/>
          </ac:spMkLst>
        </pc:spChg>
        <pc:spChg chg="add del mod">
          <ac:chgData name="Tobias Buess" userId="578e02158c832d3f" providerId="LiveId" clId="{C497A3D3-4B79-42D4-AC4C-389473FB48C3}" dt="2022-06-23T10:38:34.550" v="839" actId="478"/>
          <ac:spMkLst>
            <pc:docMk/>
            <pc:sldMk cId="218806636" sldId="258"/>
            <ac:spMk id="6" creationId="{A3117E1F-E8EA-260A-EB4D-B19E34EB9436}"/>
          </ac:spMkLst>
        </pc:spChg>
        <pc:spChg chg="add del mod">
          <ac:chgData name="Tobias Buess" userId="578e02158c832d3f" providerId="LiveId" clId="{C497A3D3-4B79-42D4-AC4C-389473FB48C3}" dt="2022-06-23T10:38:34.550" v="839" actId="478"/>
          <ac:spMkLst>
            <pc:docMk/>
            <pc:sldMk cId="218806636" sldId="258"/>
            <ac:spMk id="7" creationId="{8641AD95-B53A-FEF7-83FC-814D9FDD1406}"/>
          </ac:spMkLst>
        </pc:spChg>
        <pc:spChg chg="add del mod">
          <ac:chgData name="Tobias Buess" userId="578e02158c832d3f" providerId="LiveId" clId="{C497A3D3-4B79-42D4-AC4C-389473FB48C3}" dt="2022-06-23T10:38:34.550" v="839" actId="478"/>
          <ac:spMkLst>
            <pc:docMk/>
            <pc:sldMk cId="218806636" sldId="258"/>
            <ac:spMk id="11" creationId="{B4E8988B-079A-9E78-A2BB-A6AEE6B25ADF}"/>
          </ac:spMkLst>
        </pc:spChg>
        <pc:spChg chg="add del mod">
          <ac:chgData name="Tobias Buess" userId="578e02158c832d3f" providerId="LiveId" clId="{C497A3D3-4B79-42D4-AC4C-389473FB48C3}" dt="2022-06-23T10:38:34.550" v="839" actId="478"/>
          <ac:spMkLst>
            <pc:docMk/>
            <pc:sldMk cId="218806636" sldId="258"/>
            <ac:spMk id="15" creationId="{CE6744B2-6C26-D7E6-4905-27B5FABCA0EE}"/>
          </ac:spMkLst>
        </pc:spChg>
        <pc:spChg chg="add del mod">
          <ac:chgData name="Tobias Buess" userId="578e02158c832d3f" providerId="LiveId" clId="{C497A3D3-4B79-42D4-AC4C-389473FB48C3}" dt="2022-06-23T10:38:34.550" v="839" actId="478"/>
          <ac:spMkLst>
            <pc:docMk/>
            <pc:sldMk cId="218806636" sldId="258"/>
            <ac:spMk id="19" creationId="{09424262-A3DC-DFEA-2215-55AD958F86F7}"/>
          </ac:spMkLst>
        </pc:spChg>
        <pc:spChg chg="add del mod">
          <ac:chgData name="Tobias Buess" userId="578e02158c832d3f" providerId="LiveId" clId="{C497A3D3-4B79-42D4-AC4C-389473FB48C3}" dt="2022-06-23T10:38:34.550" v="839" actId="478"/>
          <ac:spMkLst>
            <pc:docMk/>
            <pc:sldMk cId="218806636" sldId="258"/>
            <ac:spMk id="21" creationId="{EE0D4BE8-9AD2-6890-789D-7D92FFCDAA1A}"/>
          </ac:spMkLst>
        </pc:spChg>
        <pc:spChg chg="add del mod">
          <ac:chgData name="Tobias Buess" userId="578e02158c832d3f" providerId="LiveId" clId="{C497A3D3-4B79-42D4-AC4C-389473FB48C3}" dt="2022-06-23T10:38:34.550" v="839" actId="478"/>
          <ac:spMkLst>
            <pc:docMk/>
            <pc:sldMk cId="218806636" sldId="258"/>
            <ac:spMk id="30" creationId="{8E0A17AD-7BE8-D06B-75E7-5D58F97830AE}"/>
          </ac:spMkLst>
        </pc:spChg>
        <pc:spChg chg="add del mod">
          <ac:chgData name="Tobias Buess" userId="578e02158c832d3f" providerId="LiveId" clId="{C497A3D3-4B79-42D4-AC4C-389473FB48C3}" dt="2022-06-23T10:31:28.463" v="331" actId="478"/>
          <ac:spMkLst>
            <pc:docMk/>
            <pc:sldMk cId="218806636" sldId="258"/>
            <ac:spMk id="31" creationId="{F65DDE2E-5646-C35E-9653-89D9264F03D5}"/>
          </ac:spMkLst>
        </pc:spChg>
        <pc:spChg chg="add del mod">
          <ac:chgData name="Tobias Buess" userId="578e02158c832d3f" providerId="LiveId" clId="{C497A3D3-4B79-42D4-AC4C-389473FB48C3}" dt="2022-06-23T10:31:50.759" v="353" actId="478"/>
          <ac:spMkLst>
            <pc:docMk/>
            <pc:sldMk cId="218806636" sldId="258"/>
            <ac:spMk id="32" creationId="{FA11DA0F-5C45-58E2-8B34-0E88DEA43BBC}"/>
          </ac:spMkLst>
        </pc:spChg>
        <pc:spChg chg="add mod">
          <ac:chgData name="Tobias Buess" userId="578e02158c832d3f" providerId="LiveId" clId="{C497A3D3-4B79-42D4-AC4C-389473FB48C3}" dt="2022-06-23T11:45:52.635" v="3186" actId="1076"/>
          <ac:spMkLst>
            <pc:docMk/>
            <pc:sldMk cId="218806636" sldId="258"/>
            <ac:spMk id="33" creationId="{4F7DE628-416C-7E47-896F-7CDD7FBC307F}"/>
          </ac:spMkLst>
        </pc:spChg>
        <pc:spChg chg="add del mod">
          <ac:chgData name="Tobias Buess" userId="578e02158c832d3f" providerId="LiveId" clId="{C497A3D3-4B79-42D4-AC4C-389473FB48C3}" dt="2022-06-23T10:40:38.774" v="864" actId="478"/>
          <ac:spMkLst>
            <pc:docMk/>
            <pc:sldMk cId="218806636" sldId="258"/>
            <ac:spMk id="34" creationId="{6052B351-514B-921D-6B5F-8D1817F27D07}"/>
          </ac:spMkLst>
        </pc:spChg>
        <pc:spChg chg="add del mod">
          <ac:chgData name="Tobias Buess" userId="578e02158c832d3f" providerId="LiveId" clId="{C497A3D3-4B79-42D4-AC4C-389473FB48C3}" dt="2022-06-23T10:57:32.621" v="1793" actId="478"/>
          <ac:spMkLst>
            <pc:docMk/>
            <pc:sldMk cId="218806636" sldId="258"/>
            <ac:spMk id="35" creationId="{F9DC05BF-318F-A041-8515-224D73A887A5}"/>
          </ac:spMkLst>
        </pc:spChg>
        <pc:spChg chg="add del mod">
          <ac:chgData name="Tobias Buess" userId="578e02158c832d3f" providerId="LiveId" clId="{C497A3D3-4B79-42D4-AC4C-389473FB48C3}" dt="2022-06-23T10:57:27.286" v="1792" actId="478"/>
          <ac:spMkLst>
            <pc:docMk/>
            <pc:sldMk cId="218806636" sldId="258"/>
            <ac:spMk id="36" creationId="{DC2DEB05-1A3C-B748-1867-17D701E7799F}"/>
          </ac:spMkLst>
        </pc:spChg>
        <pc:spChg chg="add del mod">
          <ac:chgData name="Tobias Buess" userId="578e02158c832d3f" providerId="LiveId" clId="{C497A3D3-4B79-42D4-AC4C-389473FB48C3}" dt="2022-06-23T11:05:00.261" v="2044" actId="478"/>
          <ac:spMkLst>
            <pc:docMk/>
            <pc:sldMk cId="218806636" sldId="258"/>
            <ac:spMk id="37" creationId="{D4018AFF-8ADD-552A-C5E9-6BCBE826AF37}"/>
          </ac:spMkLst>
        </pc:spChg>
        <pc:spChg chg="add del mod">
          <ac:chgData name="Tobias Buess" userId="578e02158c832d3f" providerId="LiveId" clId="{C497A3D3-4B79-42D4-AC4C-389473FB48C3}" dt="2022-06-23T11:05:02.324" v="2046" actId="478"/>
          <ac:spMkLst>
            <pc:docMk/>
            <pc:sldMk cId="218806636" sldId="258"/>
            <ac:spMk id="38" creationId="{E2015F8E-A365-FB00-F677-2C587232F565}"/>
          </ac:spMkLst>
        </pc:spChg>
        <pc:spChg chg="add del mod">
          <ac:chgData name="Tobias Buess" userId="578e02158c832d3f" providerId="LiveId" clId="{C497A3D3-4B79-42D4-AC4C-389473FB48C3}" dt="2022-06-23T11:04:35.884" v="2042" actId="478"/>
          <ac:spMkLst>
            <pc:docMk/>
            <pc:sldMk cId="218806636" sldId="258"/>
            <ac:spMk id="39" creationId="{E9469E6C-3A27-2C01-4084-B43FEBF08EAD}"/>
          </ac:spMkLst>
        </pc:spChg>
        <pc:spChg chg="add del mod">
          <ac:chgData name="Tobias Buess" userId="578e02158c832d3f" providerId="LiveId" clId="{C497A3D3-4B79-42D4-AC4C-389473FB48C3}" dt="2022-06-23T11:05:03.917" v="2047" actId="478"/>
          <ac:spMkLst>
            <pc:docMk/>
            <pc:sldMk cId="218806636" sldId="258"/>
            <ac:spMk id="40" creationId="{F1A07F65-AA25-6720-416F-ADE433A298DC}"/>
          </ac:spMkLst>
        </pc:spChg>
        <pc:spChg chg="add del mod">
          <ac:chgData name="Tobias Buess" userId="578e02158c832d3f" providerId="LiveId" clId="{C497A3D3-4B79-42D4-AC4C-389473FB48C3}" dt="2022-06-23T11:02:03.013" v="2011" actId="478"/>
          <ac:spMkLst>
            <pc:docMk/>
            <pc:sldMk cId="218806636" sldId="258"/>
            <ac:spMk id="41" creationId="{C93A14CB-37F5-4916-186C-A80EC6FE20E9}"/>
          </ac:spMkLst>
        </pc:spChg>
        <pc:spChg chg="add del mod">
          <ac:chgData name="Tobias Buess" userId="578e02158c832d3f" providerId="LiveId" clId="{C497A3D3-4B79-42D4-AC4C-389473FB48C3}" dt="2022-06-23T11:05:00.261" v="2044" actId="478"/>
          <ac:spMkLst>
            <pc:docMk/>
            <pc:sldMk cId="218806636" sldId="258"/>
            <ac:spMk id="46" creationId="{FEE3B0E5-ABCD-48F1-BC77-27BBE91E2BE3}"/>
          </ac:spMkLst>
        </pc:spChg>
        <pc:spChg chg="add del mod">
          <ac:chgData name="Tobias Buess" userId="578e02158c832d3f" providerId="LiveId" clId="{C497A3D3-4B79-42D4-AC4C-389473FB48C3}" dt="2022-06-23T11:05:00.261" v="2044" actId="478"/>
          <ac:spMkLst>
            <pc:docMk/>
            <pc:sldMk cId="218806636" sldId="258"/>
            <ac:spMk id="47" creationId="{6BD636DE-31E3-1F6A-655E-47A55EAA4A3F}"/>
          </ac:spMkLst>
        </pc:spChg>
        <pc:spChg chg="add del mod ord">
          <ac:chgData name="Tobias Buess" userId="578e02158c832d3f" providerId="LiveId" clId="{C497A3D3-4B79-42D4-AC4C-389473FB48C3}" dt="2022-06-23T11:19:34.133" v="2416" actId="478"/>
          <ac:spMkLst>
            <pc:docMk/>
            <pc:sldMk cId="218806636" sldId="258"/>
            <ac:spMk id="48" creationId="{62539CC1-DFE2-B6F6-3064-B0B783AE948B}"/>
          </ac:spMkLst>
        </pc:spChg>
        <pc:spChg chg="add del mod">
          <ac:chgData name="Tobias Buess" userId="578e02158c832d3f" providerId="LiveId" clId="{C497A3D3-4B79-42D4-AC4C-389473FB48C3}" dt="2022-06-23T11:06:30.693" v="2112" actId="478"/>
          <ac:spMkLst>
            <pc:docMk/>
            <pc:sldMk cId="218806636" sldId="258"/>
            <ac:spMk id="49" creationId="{4D5EF25C-7415-2522-B38E-89C7739B4FE1}"/>
          </ac:spMkLst>
        </pc:spChg>
        <pc:spChg chg="add del mod ord">
          <ac:chgData name="Tobias Buess" userId="578e02158c832d3f" providerId="LiveId" clId="{C497A3D3-4B79-42D4-AC4C-389473FB48C3}" dt="2022-06-23T11:19:41.804" v="2422" actId="478"/>
          <ac:spMkLst>
            <pc:docMk/>
            <pc:sldMk cId="218806636" sldId="258"/>
            <ac:spMk id="50" creationId="{A2C4A96C-DB1D-1D32-D88B-92C57C37A17D}"/>
          </ac:spMkLst>
        </pc:spChg>
        <pc:spChg chg="add del mod ord">
          <ac:chgData name="Tobias Buess" userId="578e02158c832d3f" providerId="LiveId" clId="{C497A3D3-4B79-42D4-AC4C-389473FB48C3}" dt="2022-06-23T11:19:41.804" v="2422" actId="478"/>
          <ac:spMkLst>
            <pc:docMk/>
            <pc:sldMk cId="218806636" sldId="258"/>
            <ac:spMk id="51" creationId="{1C3B0E2A-046A-0AE7-E6E2-33C33F3439B8}"/>
          </ac:spMkLst>
        </pc:spChg>
        <pc:spChg chg="add del mod ord">
          <ac:chgData name="Tobias Buess" userId="578e02158c832d3f" providerId="LiveId" clId="{C497A3D3-4B79-42D4-AC4C-389473FB48C3}" dt="2022-06-23T11:19:41.804" v="2422" actId="478"/>
          <ac:spMkLst>
            <pc:docMk/>
            <pc:sldMk cId="218806636" sldId="258"/>
            <ac:spMk id="52" creationId="{7CEC81F2-DA6E-C3B2-8F3C-B3973F1DAA71}"/>
          </ac:spMkLst>
        </pc:spChg>
        <pc:spChg chg="add del mod ord">
          <ac:chgData name="Tobias Buess" userId="578e02158c832d3f" providerId="LiveId" clId="{C497A3D3-4B79-42D4-AC4C-389473FB48C3}" dt="2022-06-23T11:19:41.804" v="2422" actId="478"/>
          <ac:spMkLst>
            <pc:docMk/>
            <pc:sldMk cId="218806636" sldId="258"/>
            <ac:spMk id="53" creationId="{DCB1C7E0-58A8-746F-56FC-15FFF945D01A}"/>
          </ac:spMkLst>
        </pc:spChg>
        <pc:spChg chg="add del mod ord">
          <ac:chgData name="Tobias Buess" userId="578e02158c832d3f" providerId="LiveId" clId="{C497A3D3-4B79-42D4-AC4C-389473FB48C3}" dt="2022-06-23T11:19:41.804" v="2422" actId="478"/>
          <ac:spMkLst>
            <pc:docMk/>
            <pc:sldMk cId="218806636" sldId="258"/>
            <ac:spMk id="54" creationId="{7D9B0B45-7184-3A61-709B-8D9272B43E52}"/>
          </ac:spMkLst>
        </pc:spChg>
        <pc:spChg chg="add del mod">
          <ac:chgData name="Tobias Buess" userId="578e02158c832d3f" providerId="LiveId" clId="{C497A3D3-4B79-42D4-AC4C-389473FB48C3}" dt="2022-06-23T11:19:37.586" v="2419" actId="21"/>
          <ac:spMkLst>
            <pc:docMk/>
            <pc:sldMk cId="218806636" sldId="258"/>
            <ac:spMk id="55" creationId="{82D10857-7069-59A2-9C5C-BAA55BA6F4F7}"/>
          </ac:spMkLst>
        </pc:spChg>
        <pc:spChg chg="add mod">
          <ac:chgData name="Tobias Buess" userId="578e02158c832d3f" providerId="LiveId" clId="{C497A3D3-4B79-42D4-AC4C-389473FB48C3}" dt="2022-06-23T11:37:47.809" v="3122" actId="1076"/>
          <ac:spMkLst>
            <pc:docMk/>
            <pc:sldMk cId="218806636" sldId="258"/>
            <ac:spMk id="56" creationId="{5768210B-98D4-A717-AB50-DC07EBF3771D}"/>
          </ac:spMkLst>
        </pc:spChg>
        <pc:spChg chg="add mod">
          <ac:chgData name="Tobias Buess" userId="578e02158c832d3f" providerId="LiveId" clId="{C497A3D3-4B79-42D4-AC4C-389473FB48C3}" dt="2022-06-23T11:37:47.809" v="3122" actId="1076"/>
          <ac:spMkLst>
            <pc:docMk/>
            <pc:sldMk cId="218806636" sldId="258"/>
            <ac:spMk id="57" creationId="{56772377-7DFC-D391-A9F2-3CA3F8748700}"/>
          </ac:spMkLst>
        </pc:spChg>
        <pc:spChg chg="add mod">
          <ac:chgData name="Tobias Buess" userId="578e02158c832d3f" providerId="LiveId" clId="{C497A3D3-4B79-42D4-AC4C-389473FB48C3}" dt="2022-06-23T11:37:47.809" v="3122" actId="1076"/>
          <ac:spMkLst>
            <pc:docMk/>
            <pc:sldMk cId="218806636" sldId="258"/>
            <ac:spMk id="58" creationId="{4F69C417-88A6-68A9-51F3-01FA7F020256}"/>
          </ac:spMkLst>
        </pc:spChg>
        <pc:spChg chg="add mod">
          <ac:chgData name="Tobias Buess" userId="578e02158c832d3f" providerId="LiveId" clId="{C497A3D3-4B79-42D4-AC4C-389473FB48C3}" dt="2022-06-23T11:37:47.809" v="3122" actId="1076"/>
          <ac:spMkLst>
            <pc:docMk/>
            <pc:sldMk cId="218806636" sldId="258"/>
            <ac:spMk id="59" creationId="{6759BACA-F4DB-066E-012B-F1E1A15AA5E1}"/>
          </ac:spMkLst>
        </pc:spChg>
        <pc:spChg chg="add mod">
          <ac:chgData name="Tobias Buess" userId="578e02158c832d3f" providerId="LiveId" clId="{C497A3D3-4B79-42D4-AC4C-389473FB48C3}" dt="2022-06-23T11:37:47.809" v="3122" actId="1076"/>
          <ac:spMkLst>
            <pc:docMk/>
            <pc:sldMk cId="218806636" sldId="258"/>
            <ac:spMk id="60" creationId="{E7A1B997-F631-5717-C118-6E37DC74EA7D}"/>
          </ac:spMkLst>
        </pc:spChg>
        <pc:spChg chg="add mod">
          <ac:chgData name="Tobias Buess" userId="578e02158c832d3f" providerId="LiveId" clId="{C497A3D3-4B79-42D4-AC4C-389473FB48C3}" dt="2022-06-23T11:37:47.809" v="3122" actId="1076"/>
          <ac:spMkLst>
            <pc:docMk/>
            <pc:sldMk cId="218806636" sldId="258"/>
            <ac:spMk id="61" creationId="{10AE72F2-7335-100D-372E-B575FDC496B8}"/>
          </ac:spMkLst>
        </pc:spChg>
        <pc:spChg chg="add mod">
          <ac:chgData name="Tobias Buess" userId="578e02158c832d3f" providerId="LiveId" clId="{C497A3D3-4B79-42D4-AC4C-389473FB48C3}" dt="2022-06-23T11:37:47.809" v="3122" actId="1076"/>
          <ac:spMkLst>
            <pc:docMk/>
            <pc:sldMk cId="218806636" sldId="258"/>
            <ac:spMk id="62" creationId="{3302B231-8023-28A1-CDEC-58DA3145DCD2}"/>
          </ac:spMkLst>
        </pc:spChg>
        <pc:spChg chg="add mod">
          <ac:chgData name="Tobias Buess" userId="578e02158c832d3f" providerId="LiveId" clId="{C497A3D3-4B79-42D4-AC4C-389473FB48C3}" dt="2022-06-23T11:37:57.037" v="3124" actId="1076"/>
          <ac:spMkLst>
            <pc:docMk/>
            <pc:sldMk cId="218806636" sldId="258"/>
            <ac:spMk id="63" creationId="{02E65694-DB3A-4FAB-FA9E-BFFD9B927C19}"/>
          </ac:spMkLst>
        </pc:spChg>
        <pc:spChg chg="add mod">
          <ac:chgData name="Tobias Buess" userId="578e02158c832d3f" providerId="LiveId" clId="{C497A3D3-4B79-42D4-AC4C-389473FB48C3}" dt="2022-06-23T11:37:57.037" v="3124" actId="1076"/>
          <ac:spMkLst>
            <pc:docMk/>
            <pc:sldMk cId="218806636" sldId="258"/>
            <ac:spMk id="64" creationId="{E8238780-5AD1-8E34-5726-0F631B4B335E}"/>
          </ac:spMkLst>
        </pc:spChg>
        <pc:spChg chg="add mod">
          <ac:chgData name="Tobias Buess" userId="578e02158c832d3f" providerId="LiveId" clId="{C497A3D3-4B79-42D4-AC4C-389473FB48C3}" dt="2022-06-23T11:37:57.037" v="3124" actId="1076"/>
          <ac:spMkLst>
            <pc:docMk/>
            <pc:sldMk cId="218806636" sldId="258"/>
            <ac:spMk id="65" creationId="{1983F757-77FD-51CC-3A8C-8695CAC9CB6A}"/>
          </ac:spMkLst>
        </pc:spChg>
        <pc:spChg chg="add mod">
          <ac:chgData name="Tobias Buess" userId="578e02158c832d3f" providerId="LiveId" clId="{C497A3D3-4B79-42D4-AC4C-389473FB48C3}" dt="2022-06-23T11:37:57.037" v="3124" actId="1076"/>
          <ac:spMkLst>
            <pc:docMk/>
            <pc:sldMk cId="218806636" sldId="258"/>
            <ac:spMk id="66" creationId="{28B32C38-600A-16EC-C344-FD25FBC66BF5}"/>
          </ac:spMkLst>
        </pc:spChg>
        <pc:spChg chg="add mod">
          <ac:chgData name="Tobias Buess" userId="578e02158c832d3f" providerId="LiveId" clId="{C497A3D3-4B79-42D4-AC4C-389473FB48C3}" dt="2022-06-23T11:37:57.037" v="3124" actId="1076"/>
          <ac:spMkLst>
            <pc:docMk/>
            <pc:sldMk cId="218806636" sldId="258"/>
            <ac:spMk id="67" creationId="{D74614F8-0B77-65C5-2373-0A6D84BE838C}"/>
          </ac:spMkLst>
        </pc:spChg>
        <pc:spChg chg="add del mod">
          <ac:chgData name="Tobias Buess" userId="578e02158c832d3f" providerId="LiveId" clId="{C497A3D3-4B79-42D4-AC4C-389473FB48C3}" dt="2022-06-23T11:23:55.183" v="2539" actId="11529"/>
          <ac:spMkLst>
            <pc:docMk/>
            <pc:sldMk cId="218806636" sldId="258"/>
            <ac:spMk id="68" creationId="{A6FEA628-B067-42AD-FF39-2A78A1F650C2}"/>
          </ac:spMkLst>
        </pc:spChg>
        <pc:spChg chg="add mod">
          <ac:chgData name="Tobias Buess" userId="578e02158c832d3f" providerId="LiveId" clId="{C497A3D3-4B79-42D4-AC4C-389473FB48C3}" dt="2022-06-23T11:37:57.037" v="3124" actId="1076"/>
          <ac:spMkLst>
            <pc:docMk/>
            <pc:sldMk cId="218806636" sldId="258"/>
            <ac:spMk id="69" creationId="{5BA7AACE-C946-9A35-1B34-6ED48725FF31}"/>
          </ac:spMkLst>
        </pc:spChg>
        <pc:spChg chg="add mod">
          <ac:chgData name="Tobias Buess" userId="578e02158c832d3f" providerId="LiveId" clId="{C497A3D3-4B79-42D4-AC4C-389473FB48C3}" dt="2022-06-23T11:37:57.037" v="3124" actId="1076"/>
          <ac:spMkLst>
            <pc:docMk/>
            <pc:sldMk cId="218806636" sldId="258"/>
            <ac:spMk id="78" creationId="{EF6838BC-E490-4572-C9F1-B8894EB2D9CC}"/>
          </ac:spMkLst>
        </pc:spChg>
        <pc:spChg chg="add mod">
          <ac:chgData name="Tobias Buess" userId="578e02158c832d3f" providerId="LiveId" clId="{C497A3D3-4B79-42D4-AC4C-389473FB48C3}" dt="2022-06-23T11:41:49.760" v="3174" actId="1076"/>
          <ac:spMkLst>
            <pc:docMk/>
            <pc:sldMk cId="218806636" sldId="258"/>
            <ac:spMk id="79" creationId="{50A16B66-5C4C-3932-EC13-F49A3A9E460C}"/>
          </ac:spMkLst>
        </pc:spChg>
        <pc:spChg chg="add del mod">
          <ac:chgData name="Tobias Buess" userId="578e02158c832d3f" providerId="LiveId" clId="{C497A3D3-4B79-42D4-AC4C-389473FB48C3}" dt="2022-06-23T11:34:42.721" v="2973" actId="767"/>
          <ac:spMkLst>
            <pc:docMk/>
            <pc:sldMk cId="218806636" sldId="258"/>
            <ac:spMk id="83" creationId="{E034EDFF-58F9-8763-8DCC-263EA7296C1D}"/>
          </ac:spMkLst>
        </pc:spChg>
        <pc:spChg chg="add mod">
          <ac:chgData name="Tobias Buess" userId="578e02158c832d3f" providerId="LiveId" clId="{C497A3D3-4B79-42D4-AC4C-389473FB48C3}" dt="2022-06-23T11:39:49.077" v="3148" actId="1076"/>
          <ac:spMkLst>
            <pc:docMk/>
            <pc:sldMk cId="218806636" sldId="258"/>
            <ac:spMk id="84" creationId="{BC5DE60B-C5CB-09E0-0D27-6B6886AF7AA0}"/>
          </ac:spMkLst>
        </pc:spChg>
        <pc:spChg chg="add mod">
          <ac:chgData name="Tobias Buess" userId="578e02158c832d3f" providerId="LiveId" clId="{C497A3D3-4B79-42D4-AC4C-389473FB48C3}" dt="2022-06-23T11:38:12.924" v="3138" actId="1076"/>
          <ac:spMkLst>
            <pc:docMk/>
            <pc:sldMk cId="218806636" sldId="258"/>
            <ac:spMk id="85" creationId="{02A46074-52CC-C5F5-D59A-7949AD95C198}"/>
          </ac:spMkLst>
        </pc:spChg>
        <pc:spChg chg="add mod">
          <ac:chgData name="Tobias Buess" userId="578e02158c832d3f" providerId="LiveId" clId="{C497A3D3-4B79-42D4-AC4C-389473FB48C3}" dt="2022-06-23T11:39:46.252" v="3147" actId="1076"/>
          <ac:spMkLst>
            <pc:docMk/>
            <pc:sldMk cId="218806636" sldId="258"/>
            <ac:spMk id="90" creationId="{04B4798B-9399-6FCE-51B5-646A4148C4F6}"/>
          </ac:spMkLst>
        </pc:spChg>
        <pc:spChg chg="add mod">
          <ac:chgData name="Tobias Buess" userId="578e02158c832d3f" providerId="LiveId" clId="{C497A3D3-4B79-42D4-AC4C-389473FB48C3}" dt="2022-06-23T11:41:07.717" v="3167" actId="1076"/>
          <ac:spMkLst>
            <pc:docMk/>
            <pc:sldMk cId="218806636" sldId="258"/>
            <ac:spMk id="91" creationId="{AD7596BB-73B7-2999-30C4-B1FB457C744E}"/>
          </ac:spMkLst>
        </pc:spChg>
        <pc:spChg chg="add mod">
          <ac:chgData name="Tobias Buess" userId="578e02158c832d3f" providerId="LiveId" clId="{C497A3D3-4B79-42D4-AC4C-389473FB48C3}" dt="2022-06-23T11:41:14.570" v="3173" actId="20577"/>
          <ac:spMkLst>
            <pc:docMk/>
            <pc:sldMk cId="218806636" sldId="258"/>
            <ac:spMk id="97" creationId="{61BD7494-3B6C-1B6C-6F77-099F1580E7B0}"/>
          </ac:spMkLst>
        </pc:spChg>
        <pc:picChg chg="add del mod">
          <ac:chgData name="Tobias Buess" userId="578e02158c832d3f" providerId="LiveId" clId="{C497A3D3-4B79-42D4-AC4C-389473FB48C3}" dt="2022-06-23T11:05:00.261" v="2044" actId="478"/>
          <ac:picMkLst>
            <pc:docMk/>
            <pc:sldMk cId="218806636" sldId="258"/>
            <ac:picMk id="43" creationId="{F90E6E0D-1376-5D18-D160-1D00C748AE4E}"/>
          </ac:picMkLst>
        </pc:picChg>
        <pc:picChg chg="add del mod">
          <ac:chgData name="Tobias Buess" userId="578e02158c832d3f" providerId="LiveId" clId="{C497A3D3-4B79-42D4-AC4C-389473FB48C3}" dt="2022-06-23T11:05:00.261" v="2044" actId="478"/>
          <ac:picMkLst>
            <pc:docMk/>
            <pc:sldMk cId="218806636" sldId="258"/>
            <ac:picMk id="45" creationId="{99A6D492-BF96-0A9A-7FF5-7C0A963ECEF9}"/>
          </ac:picMkLst>
        </pc:picChg>
        <pc:cxnChg chg="add del mod">
          <ac:chgData name="Tobias Buess" userId="578e02158c832d3f" providerId="LiveId" clId="{C497A3D3-4B79-42D4-AC4C-389473FB48C3}" dt="2022-06-23T10:38:34.550" v="839" actId="478"/>
          <ac:cxnSpMkLst>
            <pc:docMk/>
            <pc:sldMk cId="218806636" sldId="258"/>
            <ac:cxnSpMk id="9" creationId="{E7C112AB-46CA-503A-4311-4377E821846B}"/>
          </ac:cxnSpMkLst>
        </pc:cxnChg>
        <pc:cxnChg chg="add del mod">
          <ac:chgData name="Tobias Buess" userId="578e02158c832d3f" providerId="LiveId" clId="{C497A3D3-4B79-42D4-AC4C-389473FB48C3}" dt="2022-06-23T10:27:31.831" v="295" actId="478"/>
          <ac:cxnSpMkLst>
            <pc:docMk/>
            <pc:sldMk cId="218806636" sldId="258"/>
            <ac:cxnSpMk id="18" creationId="{3B7280F5-7819-732E-531D-5EF2766A5A4E}"/>
          </ac:cxnSpMkLst>
        </pc:cxnChg>
        <pc:cxnChg chg="add del mod">
          <ac:chgData name="Tobias Buess" userId="578e02158c832d3f" providerId="LiveId" clId="{C497A3D3-4B79-42D4-AC4C-389473FB48C3}" dt="2022-06-23T10:38:34.550" v="839" actId="478"/>
          <ac:cxnSpMkLst>
            <pc:docMk/>
            <pc:sldMk cId="218806636" sldId="258"/>
            <ac:cxnSpMk id="22" creationId="{9BBFE5E2-A3CA-F458-A8FC-BBD6F6652973}"/>
          </ac:cxnSpMkLst>
        </pc:cxnChg>
        <pc:cxnChg chg="add del mod">
          <ac:chgData name="Tobias Buess" userId="578e02158c832d3f" providerId="LiveId" clId="{C497A3D3-4B79-42D4-AC4C-389473FB48C3}" dt="2022-06-23T10:38:34.550" v="839" actId="478"/>
          <ac:cxnSpMkLst>
            <pc:docMk/>
            <pc:sldMk cId="218806636" sldId="258"/>
            <ac:cxnSpMk id="26" creationId="{3FA19CFA-BBB8-9F52-B10A-C2571BAA92F6}"/>
          </ac:cxnSpMkLst>
        </pc:cxnChg>
        <pc:cxnChg chg="add mod">
          <ac:chgData name="Tobias Buess" userId="578e02158c832d3f" providerId="LiveId" clId="{C497A3D3-4B79-42D4-AC4C-389473FB48C3}" dt="2022-06-23T11:37:57.037" v="3124" actId="1076"/>
          <ac:cxnSpMkLst>
            <pc:docMk/>
            <pc:sldMk cId="218806636" sldId="258"/>
            <ac:cxnSpMk id="71" creationId="{F66A72C3-406E-A26D-A007-B42A66011627}"/>
          </ac:cxnSpMkLst>
        </pc:cxnChg>
        <pc:cxnChg chg="add mod">
          <ac:chgData name="Tobias Buess" userId="578e02158c832d3f" providerId="LiveId" clId="{C497A3D3-4B79-42D4-AC4C-389473FB48C3}" dt="2022-06-23T11:37:57.037" v="3124" actId="1076"/>
          <ac:cxnSpMkLst>
            <pc:docMk/>
            <pc:sldMk cId="218806636" sldId="258"/>
            <ac:cxnSpMk id="72" creationId="{C19777F7-E17A-03BB-672A-128B3D8C11F8}"/>
          </ac:cxnSpMkLst>
        </pc:cxnChg>
        <pc:cxnChg chg="add mod">
          <ac:chgData name="Tobias Buess" userId="578e02158c832d3f" providerId="LiveId" clId="{C497A3D3-4B79-42D4-AC4C-389473FB48C3}" dt="2022-06-23T11:37:57.037" v="3124" actId="1076"/>
          <ac:cxnSpMkLst>
            <pc:docMk/>
            <pc:sldMk cId="218806636" sldId="258"/>
            <ac:cxnSpMk id="75" creationId="{959A5EBB-5388-E9F7-C693-5878A745DC01}"/>
          </ac:cxnSpMkLst>
        </pc:cxnChg>
        <pc:cxnChg chg="add mod">
          <ac:chgData name="Tobias Buess" userId="578e02158c832d3f" providerId="LiveId" clId="{C497A3D3-4B79-42D4-AC4C-389473FB48C3}" dt="2022-06-23T11:38:12.924" v="3138" actId="1076"/>
          <ac:cxnSpMkLst>
            <pc:docMk/>
            <pc:sldMk cId="218806636" sldId="258"/>
            <ac:cxnSpMk id="86" creationId="{5B260830-4DDB-79A7-1468-15C56ECA11C5}"/>
          </ac:cxnSpMkLst>
        </pc:cxnChg>
        <pc:cxnChg chg="add mod">
          <ac:chgData name="Tobias Buess" userId="578e02158c832d3f" providerId="LiveId" clId="{C497A3D3-4B79-42D4-AC4C-389473FB48C3}" dt="2022-06-23T11:41:07.717" v="3167" actId="1076"/>
          <ac:cxnSpMkLst>
            <pc:docMk/>
            <pc:sldMk cId="218806636" sldId="258"/>
            <ac:cxnSpMk id="92" creationId="{B190CD4F-F735-47E2-7D54-9B54DED04230}"/>
          </ac:cxnSpMkLst>
        </pc:cxnChg>
      </pc:sldChg>
      <pc:sldChg chg="addSp delSp modSp new mod">
        <pc:chgData name="Tobias Buess" userId="578e02158c832d3f" providerId="LiveId" clId="{C497A3D3-4B79-42D4-AC4C-389473FB48C3}" dt="2022-06-23T11:51:00.973" v="3375" actId="1076"/>
        <pc:sldMkLst>
          <pc:docMk/>
          <pc:sldMk cId="1267866706" sldId="259"/>
        </pc:sldMkLst>
        <pc:spChg chg="mod">
          <ac:chgData name="Tobias Buess" userId="578e02158c832d3f" providerId="LiveId" clId="{C497A3D3-4B79-42D4-AC4C-389473FB48C3}" dt="2022-06-23T11:42:50.202" v="3184" actId="20577"/>
          <ac:spMkLst>
            <pc:docMk/>
            <pc:sldMk cId="1267866706" sldId="259"/>
            <ac:spMk id="2" creationId="{4B4C1138-3F09-A19C-BD9B-69CECCA1AE9F}"/>
          </ac:spMkLst>
        </pc:spChg>
        <pc:spChg chg="del">
          <ac:chgData name="Tobias Buess" userId="578e02158c832d3f" providerId="LiveId" clId="{C497A3D3-4B79-42D4-AC4C-389473FB48C3}" dt="2022-06-23T11:42:52.858" v="3185" actId="478"/>
          <ac:spMkLst>
            <pc:docMk/>
            <pc:sldMk cId="1267866706" sldId="259"/>
            <ac:spMk id="3" creationId="{FFEF77A8-1F15-9AF1-BC82-04A15810EBC5}"/>
          </ac:spMkLst>
        </pc:spChg>
        <pc:spChg chg="add mod">
          <ac:chgData name="Tobias Buess" userId="578e02158c832d3f" providerId="LiveId" clId="{C497A3D3-4B79-42D4-AC4C-389473FB48C3}" dt="2022-06-23T11:47:27.809" v="3316" actId="1076"/>
          <ac:spMkLst>
            <pc:docMk/>
            <pc:sldMk cId="1267866706" sldId="259"/>
            <ac:spMk id="4" creationId="{3F3570D0-BB93-7CEB-8BF7-7AEA30043281}"/>
          </ac:spMkLst>
        </pc:spChg>
        <pc:spChg chg="add mod">
          <ac:chgData name="Tobias Buess" userId="578e02158c832d3f" providerId="LiveId" clId="{C497A3D3-4B79-42D4-AC4C-389473FB48C3}" dt="2022-06-23T11:47:55.451" v="3325" actId="1076"/>
          <ac:spMkLst>
            <pc:docMk/>
            <pc:sldMk cId="1267866706" sldId="259"/>
            <ac:spMk id="5" creationId="{305F2CA2-B5ED-DB2D-67DF-71513090B836}"/>
          </ac:spMkLst>
        </pc:spChg>
        <pc:spChg chg="add mod">
          <ac:chgData name="Tobias Buess" userId="578e02158c832d3f" providerId="LiveId" clId="{C497A3D3-4B79-42D4-AC4C-389473FB48C3}" dt="2022-06-23T11:50:58.634" v="3374" actId="1076"/>
          <ac:spMkLst>
            <pc:docMk/>
            <pc:sldMk cId="1267866706" sldId="259"/>
            <ac:spMk id="6" creationId="{288C9108-2A27-9F2E-261C-AD5FB280D3E6}"/>
          </ac:spMkLst>
        </pc:spChg>
        <pc:picChg chg="add mod modCrop">
          <ac:chgData name="Tobias Buess" userId="578e02158c832d3f" providerId="LiveId" clId="{C497A3D3-4B79-42D4-AC4C-389473FB48C3}" dt="2022-06-23T11:51:00.973" v="3375" actId="1076"/>
          <ac:picMkLst>
            <pc:docMk/>
            <pc:sldMk cId="1267866706" sldId="259"/>
            <ac:picMk id="8" creationId="{EA9BBEDA-3D85-ECBB-2DE8-F64A4B74B0A8}"/>
          </ac:picMkLst>
        </pc:picChg>
      </pc:sldChg>
      <pc:sldChg chg="addSp delSp modSp new mod">
        <pc:chgData name="Tobias Buess" userId="578e02158c832d3f" providerId="LiveId" clId="{C497A3D3-4B79-42D4-AC4C-389473FB48C3}" dt="2022-06-23T11:51:32.178" v="3424" actId="20577"/>
        <pc:sldMkLst>
          <pc:docMk/>
          <pc:sldMk cId="58634297" sldId="260"/>
        </pc:sldMkLst>
        <pc:spChg chg="mod">
          <ac:chgData name="Tobias Buess" userId="578e02158c832d3f" providerId="LiveId" clId="{C497A3D3-4B79-42D4-AC4C-389473FB48C3}" dt="2022-06-23T11:51:18.795" v="3399" actId="20577"/>
          <ac:spMkLst>
            <pc:docMk/>
            <pc:sldMk cId="58634297" sldId="260"/>
            <ac:spMk id="2" creationId="{CC95761E-BBF6-E1ED-A5D2-97715906A658}"/>
          </ac:spMkLst>
        </pc:spChg>
        <pc:spChg chg="del">
          <ac:chgData name="Tobias Buess" userId="578e02158c832d3f" providerId="LiveId" clId="{C497A3D3-4B79-42D4-AC4C-389473FB48C3}" dt="2022-06-23T11:51:22.449" v="3400" actId="478"/>
          <ac:spMkLst>
            <pc:docMk/>
            <pc:sldMk cId="58634297" sldId="260"/>
            <ac:spMk id="3" creationId="{FA6E5444-5788-D1AC-588D-FEFFAC21BB5A}"/>
          </ac:spMkLst>
        </pc:spChg>
        <pc:spChg chg="add mod">
          <ac:chgData name="Tobias Buess" userId="578e02158c832d3f" providerId="LiveId" clId="{C497A3D3-4B79-42D4-AC4C-389473FB48C3}" dt="2022-06-23T11:51:32.178" v="3424" actId="20577"/>
          <ac:spMkLst>
            <pc:docMk/>
            <pc:sldMk cId="58634297" sldId="260"/>
            <ac:spMk id="4" creationId="{490D2CC8-186F-1CFB-9B18-9A4B7722AF3B}"/>
          </ac:spMkLst>
        </pc:spChg>
      </pc:sldChg>
    </pc:docChg>
  </pc:docChgLst>
  <pc:docChgLst>
    <pc:chgData name="Tobias Buess" userId="578e02158c832d3f" providerId="LiveId" clId="{E1934EA2-45C7-440D-B3D8-13E220EAB16C}"/>
    <pc:docChg chg="undo redo custSel addSld delSld modSld">
      <pc:chgData name="Tobias Buess" userId="578e02158c832d3f" providerId="LiveId" clId="{E1934EA2-45C7-440D-B3D8-13E220EAB16C}" dt="2022-06-28T07:23:40.316" v="604"/>
      <pc:docMkLst>
        <pc:docMk/>
      </pc:docMkLst>
      <pc:sldChg chg="addSp delSp modSp mod modAnim">
        <pc:chgData name="Tobias Buess" userId="578e02158c832d3f" providerId="LiveId" clId="{E1934EA2-45C7-440D-B3D8-13E220EAB16C}" dt="2022-06-28T07:22:15.213" v="602"/>
        <pc:sldMkLst>
          <pc:docMk/>
          <pc:sldMk cId="218806636" sldId="258"/>
        </pc:sldMkLst>
        <pc:spChg chg="mod">
          <ac:chgData name="Tobias Buess" userId="578e02158c832d3f" providerId="LiveId" clId="{E1934EA2-45C7-440D-B3D8-13E220EAB16C}" dt="2022-06-28T07:04:58.587" v="405" actId="20577"/>
          <ac:spMkLst>
            <pc:docMk/>
            <pc:sldMk cId="218806636" sldId="258"/>
            <ac:spMk id="2" creationId="{3985A4F7-5A31-C548-89B9-4AD9AE60DA32}"/>
          </ac:spMkLst>
        </pc:spChg>
        <pc:spChg chg="add mod">
          <ac:chgData name="Tobias Buess" userId="578e02158c832d3f" providerId="LiveId" clId="{E1934EA2-45C7-440D-B3D8-13E220EAB16C}" dt="2022-06-28T07:21:03.591" v="596" actId="1076"/>
          <ac:spMkLst>
            <pc:docMk/>
            <pc:sldMk cId="218806636" sldId="258"/>
            <ac:spMk id="3" creationId="{083C4563-9405-2364-773C-139E36594C6E}"/>
          </ac:spMkLst>
        </pc:spChg>
        <pc:spChg chg="add mod">
          <ac:chgData name="Tobias Buess" userId="578e02158c832d3f" providerId="LiveId" clId="{E1934EA2-45C7-440D-B3D8-13E220EAB16C}" dt="2022-06-28T07:21:03.591" v="596" actId="1076"/>
          <ac:spMkLst>
            <pc:docMk/>
            <pc:sldMk cId="218806636" sldId="258"/>
            <ac:spMk id="4" creationId="{FB9B0556-82DA-FDC6-FC83-AFBCF74D99A3}"/>
          </ac:spMkLst>
        </pc:spChg>
        <pc:spChg chg="add mod">
          <ac:chgData name="Tobias Buess" userId="578e02158c832d3f" providerId="LiveId" clId="{E1934EA2-45C7-440D-B3D8-13E220EAB16C}" dt="2022-06-28T07:21:03.591" v="596" actId="1076"/>
          <ac:spMkLst>
            <pc:docMk/>
            <pc:sldMk cId="218806636" sldId="258"/>
            <ac:spMk id="17" creationId="{57F0F4B1-2085-F600-2890-129832ECDD3E}"/>
          </ac:spMkLst>
        </pc:spChg>
        <pc:spChg chg="add del">
          <ac:chgData name="Tobias Buess" userId="578e02158c832d3f" providerId="LiveId" clId="{E1934EA2-45C7-440D-B3D8-13E220EAB16C}" dt="2022-06-28T07:13:24.467" v="546" actId="11529"/>
          <ac:spMkLst>
            <pc:docMk/>
            <pc:sldMk cId="218806636" sldId="258"/>
            <ac:spMk id="18" creationId="{1A837F18-AF85-E04F-E83C-E0FD6157571B}"/>
          </ac:spMkLst>
        </pc:spChg>
        <pc:spChg chg="add mod">
          <ac:chgData name="Tobias Buess" userId="578e02158c832d3f" providerId="LiveId" clId="{E1934EA2-45C7-440D-B3D8-13E220EAB16C}" dt="2022-06-28T07:21:03.591" v="596" actId="1076"/>
          <ac:spMkLst>
            <pc:docMk/>
            <pc:sldMk cId="218806636" sldId="258"/>
            <ac:spMk id="19" creationId="{36C29DB2-2217-4A50-E3F6-5BD2F978C6F8}"/>
          </ac:spMkLst>
        </pc:spChg>
        <pc:spChg chg="add mod">
          <ac:chgData name="Tobias Buess" userId="578e02158c832d3f" providerId="LiveId" clId="{E1934EA2-45C7-440D-B3D8-13E220EAB16C}" dt="2022-06-28T07:21:03.591" v="596" actId="1076"/>
          <ac:spMkLst>
            <pc:docMk/>
            <pc:sldMk cId="218806636" sldId="258"/>
            <ac:spMk id="30" creationId="{938A25D2-63F1-7223-ED83-6A7F4FAB1189}"/>
          </ac:spMkLst>
        </pc:spChg>
        <pc:spChg chg="add mod">
          <ac:chgData name="Tobias Buess" userId="578e02158c832d3f" providerId="LiveId" clId="{E1934EA2-45C7-440D-B3D8-13E220EAB16C}" dt="2022-06-28T07:21:03.591" v="596" actId="1076"/>
          <ac:spMkLst>
            <pc:docMk/>
            <pc:sldMk cId="218806636" sldId="258"/>
            <ac:spMk id="31" creationId="{47D86C92-75C4-C95F-87C2-F9CE73A3BD0D}"/>
          </ac:spMkLst>
        </pc:spChg>
        <pc:spChg chg="add del mod">
          <ac:chgData name="Tobias Buess" userId="578e02158c832d3f" providerId="LiveId" clId="{E1934EA2-45C7-440D-B3D8-13E220EAB16C}" dt="2022-06-28T07:09:50.234" v="465" actId="478"/>
          <ac:spMkLst>
            <pc:docMk/>
            <pc:sldMk cId="218806636" sldId="258"/>
            <ac:spMk id="32" creationId="{A1020A94-677F-B68E-A636-249B30AB0454}"/>
          </ac:spMkLst>
        </pc:spChg>
        <pc:spChg chg="mod">
          <ac:chgData name="Tobias Buess" userId="578e02158c832d3f" providerId="LiveId" clId="{E1934EA2-45C7-440D-B3D8-13E220EAB16C}" dt="2022-06-28T07:21:35.490" v="599" actId="1076"/>
          <ac:spMkLst>
            <pc:docMk/>
            <pc:sldMk cId="218806636" sldId="258"/>
            <ac:spMk id="33" creationId="{4F7DE628-416C-7E47-896F-7CDD7FBC307F}"/>
          </ac:spMkLst>
        </pc:spChg>
        <pc:spChg chg="add mod">
          <ac:chgData name="Tobias Buess" userId="578e02158c832d3f" providerId="LiveId" clId="{E1934EA2-45C7-440D-B3D8-13E220EAB16C}" dt="2022-06-28T07:21:03.591" v="596" actId="1076"/>
          <ac:spMkLst>
            <pc:docMk/>
            <pc:sldMk cId="218806636" sldId="258"/>
            <ac:spMk id="51" creationId="{00FA8578-E76B-C7A0-5BAB-A07F56441455}"/>
          </ac:spMkLst>
        </pc:spChg>
        <pc:spChg chg="mod">
          <ac:chgData name="Tobias Buess" userId="578e02158c832d3f" providerId="LiveId" clId="{E1934EA2-45C7-440D-B3D8-13E220EAB16C}" dt="2022-06-28T07:21:42.654" v="600" actId="1076"/>
          <ac:spMkLst>
            <pc:docMk/>
            <pc:sldMk cId="218806636" sldId="258"/>
            <ac:spMk id="56" creationId="{5768210B-98D4-A717-AB50-DC07EBF3771D}"/>
          </ac:spMkLst>
        </pc:spChg>
        <pc:spChg chg="mod">
          <ac:chgData name="Tobias Buess" userId="578e02158c832d3f" providerId="LiveId" clId="{E1934EA2-45C7-440D-B3D8-13E220EAB16C}" dt="2022-06-28T07:21:42.654" v="600" actId="1076"/>
          <ac:spMkLst>
            <pc:docMk/>
            <pc:sldMk cId="218806636" sldId="258"/>
            <ac:spMk id="57" creationId="{56772377-7DFC-D391-A9F2-3CA3F8748700}"/>
          </ac:spMkLst>
        </pc:spChg>
        <pc:spChg chg="mod">
          <ac:chgData name="Tobias Buess" userId="578e02158c832d3f" providerId="LiveId" clId="{E1934EA2-45C7-440D-B3D8-13E220EAB16C}" dt="2022-06-28T07:21:42.654" v="600" actId="1076"/>
          <ac:spMkLst>
            <pc:docMk/>
            <pc:sldMk cId="218806636" sldId="258"/>
            <ac:spMk id="58" creationId="{4F69C417-88A6-68A9-51F3-01FA7F020256}"/>
          </ac:spMkLst>
        </pc:spChg>
        <pc:spChg chg="mod">
          <ac:chgData name="Tobias Buess" userId="578e02158c832d3f" providerId="LiveId" clId="{E1934EA2-45C7-440D-B3D8-13E220EAB16C}" dt="2022-06-28T07:21:42.654" v="600" actId="1076"/>
          <ac:spMkLst>
            <pc:docMk/>
            <pc:sldMk cId="218806636" sldId="258"/>
            <ac:spMk id="59" creationId="{6759BACA-F4DB-066E-012B-F1E1A15AA5E1}"/>
          </ac:spMkLst>
        </pc:spChg>
        <pc:spChg chg="mod">
          <ac:chgData name="Tobias Buess" userId="578e02158c832d3f" providerId="LiveId" clId="{E1934EA2-45C7-440D-B3D8-13E220EAB16C}" dt="2022-06-28T07:21:42.654" v="600" actId="1076"/>
          <ac:spMkLst>
            <pc:docMk/>
            <pc:sldMk cId="218806636" sldId="258"/>
            <ac:spMk id="60" creationId="{E7A1B997-F631-5717-C118-6E37DC74EA7D}"/>
          </ac:spMkLst>
        </pc:spChg>
        <pc:spChg chg="mod">
          <ac:chgData name="Tobias Buess" userId="578e02158c832d3f" providerId="LiveId" clId="{E1934EA2-45C7-440D-B3D8-13E220EAB16C}" dt="2022-06-28T07:21:42.654" v="600" actId="1076"/>
          <ac:spMkLst>
            <pc:docMk/>
            <pc:sldMk cId="218806636" sldId="258"/>
            <ac:spMk id="61" creationId="{10AE72F2-7335-100D-372E-B575FDC496B8}"/>
          </ac:spMkLst>
        </pc:spChg>
        <pc:spChg chg="mod">
          <ac:chgData name="Tobias Buess" userId="578e02158c832d3f" providerId="LiveId" clId="{E1934EA2-45C7-440D-B3D8-13E220EAB16C}" dt="2022-06-28T07:21:42.654" v="600" actId="1076"/>
          <ac:spMkLst>
            <pc:docMk/>
            <pc:sldMk cId="218806636" sldId="258"/>
            <ac:spMk id="62" creationId="{3302B231-8023-28A1-CDEC-58DA3145DCD2}"/>
          </ac:spMkLst>
        </pc:spChg>
        <pc:spChg chg="mod">
          <ac:chgData name="Tobias Buess" userId="578e02158c832d3f" providerId="LiveId" clId="{E1934EA2-45C7-440D-B3D8-13E220EAB16C}" dt="2022-06-28T06:54:27.688" v="399" actId="1076"/>
          <ac:spMkLst>
            <pc:docMk/>
            <pc:sldMk cId="218806636" sldId="258"/>
            <ac:spMk id="66" creationId="{28B32C38-600A-16EC-C344-FD25FBC66BF5}"/>
          </ac:spMkLst>
        </pc:spChg>
        <pc:spChg chg="mod">
          <ac:chgData name="Tobias Buess" userId="578e02158c832d3f" providerId="LiveId" clId="{E1934EA2-45C7-440D-B3D8-13E220EAB16C}" dt="2022-06-28T06:54:37.805" v="402" actId="1076"/>
          <ac:spMkLst>
            <pc:docMk/>
            <pc:sldMk cId="218806636" sldId="258"/>
            <ac:spMk id="67" creationId="{D74614F8-0B77-65C5-2373-0A6D84BE838C}"/>
          </ac:spMkLst>
        </pc:spChg>
        <pc:cxnChg chg="add mod">
          <ac:chgData name="Tobias Buess" userId="578e02158c832d3f" providerId="LiveId" clId="{E1934EA2-45C7-440D-B3D8-13E220EAB16C}" dt="2022-06-28T07:21:03.591" v="596" actId="1076"/>
          <ac:cxnSpMkLst>
            <pc:docMk/>
            <pc:sldMk cId="218806636" sldId="258"/>
            <ac:cxnSpMk id="6" creationId="{4BA74F3E-8A19-7752-F47D-331390EB31AB}"/>
          </ac:cxnSpMkLst>
        </pc:cxnChg>
        <pc:cxnChg chg="add mod">
          <ac:chgData name="Tobias Buess" userId="578e02158c832d3f" providerId="LiveId" clId="{E1934EA2-45C7-440D-B3D8-13E220EAB16C}" dt="2022-06-28T07:21:03.591" v="596" actId="1076"/>
          <ac:cxnSpMkLst>
            <pc:docMk/>
            <pc:sldMk cId="218806636" sldId="258"/>
            <ac:cxnSpMk id="36" creationId="{7947D305-E76C-B3E3-2ED4-21B06777A816}"/>
          </ac:cxnSpMkLst>
        </pc:cxnChg>
        <pc:cxnChg chg="add mod">
          <ac:chgData name="Tobias Buess" userId="578e02158c832d3f" providerId="LiveId" clId="{E1934EA2-45C7-440D-B3D8-13E220EAB16C}" dt="2022-06-28T07:21:03.591" v="596" actId="1076"/>
          <ac:cxnSpMkLst>
            <pc:docMk/>
            <pc:sldMk cId="218806636" sldId="258"/>
            <ac:cxnSpMk id="39" creationId="{9916E35C-C5D3-F00F-1C59-AE0B9B9FEDA3}"/>
          </ac:cxnSpMkLst>
        </pc:cxnChg>
        <pc:cxnChg chg="mod">
          <ac:chgData name="Tobias Buess" userId="578e02158c832d3f" providerId="LiveId" clId="{E1934EA2-45C7-440D-B3D8-13E220EAB16C}" dt="2022-06-26T07:13:23.073" v="320" actId="692"/>
          <ac:cxnSpMkLst>
            <pc:docMk/>
            <pc:sldMk cId="218806636" sldId="258"/>
            <ac:cxnSpMk id="71" creationId="{F66A72C3-406E-A26D-A007-B42A66011627}"/>
          </ac:cxnSpMkLst>
        </pc:cxnChg>
        <pc:cxnChg chg="mod">
          <ac:chgData name="Tobias Buess" userId="578e02158c832d3f" providerId="LiveId" clId="{E1934EA2-45C7-440D-B3D8-13E220EAB16C}" dt="2022-06-26T07:13:20.279" v="319" actId="692"/>
          <ac:cxnSpMkLst>
            <pc:docMk/>
            <pc:sldMk cId="218806636" sldId="258"/>
            <ac:cxnSpMk id="72" creationId="{C19777F7-E17A-03BB-672A-128B3D8C11F8}"/>
          </ac:cxnSpMkLst>
        </pc:cxnChg>
        <pc:cxnChg chg="mod">
          <ac:chgData name="Tobias Buess" userId="578e02158c832d3f" providerId="LiveId" clId="{E1934EA2-45C7-440D-B3D8-13E220EAB16C}" dt="2022-06-26T07:13:11.234" v="318" actId="692"/>
          <ac:cxnSpMkLst>
            <pc:docMk/>
            <pc:sldMk cId="218806636" sldId="258"/>
            <ac:cxnSpMk id="75" creationId="{959A5EBB-5388-E9F7-C693-5878A745DC01}"/>
          </ac:cxnSpMkLst>
        </pc:cxnChg>
        <pc:cxnChg chg="mod">
          <ac:chgData name="Tobias Buess" userId="578e02158c832d3f" providerId="LiveId" clId="{E1934EA2-45C7-440D-B3D8-13E220EAB16C}" dt="2022-06-26T07:13:29.461" v="321" actId="692"/>
          <ac:cxnSpMkLst>
            <pc:docMk/>
            <pc:sldMk cId="218806636" sldId="258"/>
            <ac:cxnSpMk id="86" creationId="{5B260830-4DDB-79A7-1468-15C56ECA11C5}"/>
          </ac:cxnSpMkLst>
        </pc:cxnChg>
      </pc:sldChg>
      <pc:sldChg chg="del">
        <pc:chgData name="Tobias Buess" userId="578e02158c832d3f" providerId="LiveId" clId="{E1934EA2-45C7-440D-B3D8-13E220EAB16C}" dt="2022-06-28T06:53:19.362" v="371" actId="47"/>
        <pc:sldMkLst>
          <pc:docMk/>
          <pc:sldMk cId="58634297" sldId="260"/>
        </pc:sldMkLst>
      </pc:sldChg>
      <pc:sldChg chg="delSp modSp new del mod">
        <pc:chgData name="Tobias Buess" userId="578e02158c832d3f" providerId="LiveId" clId="{E1934EA2-45C7-440D-B3D8-13E220EAB16C}" dt="2022-06-23T11:54:36.598" v="23" actId="2696"/>
        <pc:sldMkLst>
          <pc:docMk/>
          <pc:sldMk cId="1287949611" sldId="261"/>
        </pc:sldMkLst>
        <pc:spChg chg="mod">
          <ac:chgData name="Tobias Buess" userId="578e02158c832d3f" providerId="LiveId" clId="{E1934EA2-45C7-440D-B3D8-13E220EAB16C}" dt="2022-06-23T11:54:04.170" v="20" actId="20577"/>
          <ac:spMkLst>
            <pc:docMk/>
            <pc:sldMk cId="1287949611" sldId="261"/>
            <ac:spMk id="2" creationId="{AF63DD15-2896-9273-D534-723E9DB17E48}"/>
          </ac:spMkLst>
        </pc:spChg>
        <pc:spChg chg="del">
          <ac:chgData name="Tobias Buess" userId="578e02158c832d3f" providerId="LiveId" clId="{E1934EA2-45C7-440D-B3D8-13E220EAB16C}" dt="2022-06-23T11:54:06.641" v="21" actId="478"/>
          <ac:spMkLst>
            <pc:docMk/>
            <pc:sldMk cId="1287949611" sldId="261"/>
            <ac:spMk id="3" creationId="{1EC413E2-C9AA-0F7E-657E-9DE987118B79}"/>
          </ac:spMkLst>
        </pc:spChg>
        <pc:graphicFrameChg chg="del">
          <ac:chgData name="Tobias Buess" userId="578e02158c832d3f" providerId="LiveId" clId="{E1934EA2-45C7-440D-B3D8-13E220EAB16C}" dt="2022-06-23T11:54:18.586" v="22"/>
          <ac:graphicFrameMkLst>
            <pc:docMk/>
            <pc:sldMk cId="1287949611" sldId="261"/>
            <ac:graphicFrameMk id="4" creationId="{689EFE40-3EF3-D7E9-AAA0-12D98E254626}"/>
          </ac:graphicFrameMkLst>
        </pc:graphicFrameChg>
      </pc:sldChg>
      <pc:sldChg chg="addSp delSp modSp new mod modAnim">
        <pc:chgData name="Tobias Buess" userId="578e02158c832d3f" providerId="LiveId" clId="{E1934EA2-45C7-440D-B3D8-13E220EAB16C}" dt="2022-06-28T07:23:40.316" v="604"/>
        <pc:sldMkLst>
          <pc:docMk/>
          <pc:sldMk cId="1539963245" sldId="261"/>
        </pc:sldMkLst>
        <pc:spChg chg="mod">
          <ac:chgData name="Tobias Buess" userId="578e02158c832d3f" providerId="LiveId" clId="{E1934EA2-45C7-440D-B3D8-13E220EAB16C}" dt="2022-06-26T06:51:54.195" v="81" actId="20577"/>
          <ac:spMkLst>
            <pc:docMk/>
            <pc:sldMk cId="1539963245" sldId="261"/>
            <ac:spMk id="2" creationId="{BA47484F-3AA6-25D6-7A7F-34AC33C3F318}"/>
          </ac:spMkLst>
        </pc:spChg>
        <pc:spChg chg="del">
          <ac:chgData name="Tobias Buess" userId="578e02158c832d3f" providerId="LiveId" clId="{E1934EA2-45C7-440D-B3D8-13E220EAB16C}" dt="2022-06-23T11:54:49.097" v="50" actId="478"/>
          <ac:spMkLst>
            <pc:docMk/>
            <pc:sldMk cId="1539963245" sldId="261"/>
            <ac:spMk id="3" creationId="{4AD66862-96C5-9AF6-C198-3A9B840549A0}"/>
          </ac:spMkLst>
        </pc:spChg>
        <pc:spChg chg="add mod">
          <ac:chgData name="Tobias Buess" userId="578e02158c832d3f" providerId="LiveId" clId="{E1934EA2-45C7-440D-B3D8-13E220EAB16C}" dt="2022-06-26T06:52:22.734" v="94" actId="14100"/>
          <ac:spMkLst>
            <pc:docMk/>
            <pc:sldMk cId="1539963245" sldId="261"/>
            <ac:spMk id="3" creationId="{976DBDB2-D1BC-A790-507A-297C905AD14E}"/>
          </ac:spMkLst>
        </pc:spChg>
        <pc:spChg chg="add mod">
          <ac:chgData name="Tobias Buess" userId="578e02158c832d3f" providerId="LiveId" clId="{E1934EA2-45C7-440D-B3D8-13E220EAB16C}" dt="2022-06-26T07:07:11.489" v="256" actId="1076"/>
          <ac:spMkLst>
            <pc:docMk/>
            <pc:sldMk cId="1539963245" sldId="261"/>
            <ac:spMk id="5" creationId="{F6D02FFA-AB38-22FE-A3E6-3DAD53D6E658}"/>
          </ac:spMkLst>
        </pc:spChg>
        <pc:spChg chg="add mod">
          <ac:chgData name="Tobias Buess" userId="578e02158c832d3f" providerId="LiveId" clId="{E1934EA2-45C7-440D-B3D8-13E220EAB16C}" dt="2022-06-26T06:52:52.665" v="106" actId="20577"/>
          <ac:spMkLst>
            <pc:docMk/>
            <pc:sldMk cId="1539963245" sldId="261"/>
            <ac:spMk id="6" creationId="{0F3BA999-A9B6-4F24-7FC3-FA2DF62D98F6}"/>
          </ac:spMkLst>
        </pc:spChg>
        <pc:spChg chg="add mod">
          <ac:chgData name="Tobias Buess" userId="578e02158c832d3f" providerId="LiveId" clId="{E1934EA2-45C7-440D-B3D8-13E220EAB16C}" dt="2022-06-26T07:06:38.470" v="247" actId="1076"/>
          <ac:spMkLst>
            <pc:docMk/>
            <pc:sldMk cId="1539963245" sldId="261"/>
            <ac:spMk id="7" creationId="{ECB791D9-B8AA-10DB-5D7C-FE1342143CAD}"/>
          </ac:spMkLst>
        </pc:spChg>
        <pc:spChg chg="add mod">
          <ac:chgData name="Tobias Buess" userId="578e02158c832d3f" providerId="LiveId" clId="{E1934EA2-45C7-440D-B3D8-13E220EAB16C}" dt="2022-06-28T06:53:40.244" v="373" actId="20577"/>
          <ac:spMkLst>
            <pc:docMk/>
            <pc:sldMk cId="1539963245" sldId="261"/>
            <ac:spMk id="21" creationId="{87FF4220-FE38-C49C-1461-AD19387687A2}"/>
          </ac:spMkLst>
        </pc:spChg>
        <pc:spChg chg="add mod">
          <ac:chgData name="Tobias Buess" userId="578e02158c832d3f" providerId="LiveId" clId="{E1934EA2-45C7-440D-B3D8-13E220EAB16C}" dt="2022-06-26T06:59:35.831" v="166" actId="1076"/>
          <ac:spMkLst>
            <pc:docMk/>
            <pc:sldMk cId="1539963245" sldId="261"/>
            <ac:spMk id="22" creationId="{D0677C1E-EB12-D847-A970-6E3E14EEE54E}"/>
          </ac:spMkLst>
        </pc:spChg>
        <pc:spChg chg="add mod">
          <ac:chgData name="Tobias Buess" userId="578e02158c832d3f" providerId="LiveId" clId="{E1934EA2-45C7-440D-B3D8-13E220EAB16C}" dt="2022-06-26T07:06:38.470" v="247" actId="1076"/>
          <ac:spMkLst>
            <pc:docMk/>
            <pc:sldMk cId="1539963245" sldId="261"/>
            <ac:spMk id="23" creationId="{587E7871-3818-9E62-E96C-A336D33387BA}"/>
          </ac:spMkLst>
        </pc:spChg>
        <pc:spChg chg="add mod">
          <ac:chgData name="Tobias Buess" userId="578e02158c832d3f" providerId="LiveId" clId="{E1934EA2-45C7-440D-B3D8-13E220EAB16C}" dt="2022-06-26T07:06:38.470" v="247" actId="1076"/>
          <ac:spMkLst>
            <pc:docMk/>
            <pc:sldMk cId="1539963245" sldId="261"/>
            <ac:spMk id="28" creationId="{4C7C17E2-6DF0-37D5-CE39-5AFF3A4310B2}"/>
          </ac:spMkLst>
        </pc:spChg>
        <pc:spChg chg="add mod">
          <ac:chgData name="Tobias Buess" userId="578e02158c832d3f" providerId="LiveId" clId="{E1934EA2-45C7-440D-B3D8-13E220EAB16C}" dt="2022-06-26T07:06:38.470" v="247" actId="1076"/>
          <ac:spMkLst>
            <pc:docMk/>
            <pc:sldMk cId="1539963245" sldId="261"/>
            <ac:spMk id="29" creationId="{D51511D5-CDBF-62F0-1FD2-1DDE03C7C2A0}"/>
          </ac:spMkLst>
        </pc:spChg>
        <pc:spChg chg="add del mod">
          <ac:chgData name="Tobias Buess" userId="578e02158c832d3f" providerId="LiveId" clId="{E1934EA2-45C7-440D-B3D8-13E220EAB16C}" dt="2022-06-26T07:06:46.225" v="249"/>
          <ac:spMkLst>
            <pc:docMk/>
            <pc:sldMk cId="1539963245" sldId="261"/>
            <ac:spMk id="38" creationId="{7A55AA2C-6431-24C3-E808-2132BCD08F43}"/>
          </ac:spMkLst>
        </pc:spChg>
        <pc:spChg chg="add mod">
          <ac:chgData name="Tobias Buess" userId="578e02158c832d3f" providerId="LiveId" clId="{E1934EA2-45C7-440D-B3D8-13E220EAB16C}" dt="2022-06-28T06:53:42.776" v="375" actId="20577"/>
          <ac:spMkLst>
            <pc:docMk/>
            <pc:sldMk cId="1539963245" sldId="261"/>
            <ac:spMk id="44" creationId="{3EAD0616-5001-32F4-E905-606E2F2C040B}"/>
          </ac:spMkLst>
        </pc:spChg>
        <pc:spChg chg="add mod">
          <ac:chgData name="Tobias Buess" userId="578e02158c832d3f" providerId="LiveId" clId="{E1934EA2-45C7-440D-B3D8-13E220EAB16C}" dt="2022-06-26T07:07:42.869" v="266" actId="1076"/>
          <ac:spMkLst>
            <pc:docMk/>
            <pc:sldMk cId="1539963245" sldId="261"/>
            <ac:spMk id="45" creationId="{B4E30662-20C5-358E-0413-7E1E6E309E3B}"/>
          </ac:spMkLst>
        </pc:spChg>
        <pc:spChg chg="add mod">
          <ac:chgData name="Tobias Buess" userId="578e02158c832d3f" providerId="LiveId" clId="{E1934EA2-45C7-440D-B3D8-13E220EAB16C}" dt="2022-06-28T06:53:45.076" v="377" actId="20577"/>
          <ac:spMkLst>
            <pc:docMk/>
            <pc:sldMk cId="1539963245" sldId="261"/>
            <ac:spMk id="54" creationId="{5C2EDD03-3FD2-483B-7B5E-7D001F17D531}"/>
          </ac:spMkLst>
        </pc:spChg>
        <pc:spChg chg="add mod">
          <ac:chgData name="Tobias Buess" userId="578e02158c832d3f" providerId="LiveId" clId="{E1934EA2-45C7-440D-B3D8-13E220EAB16C}" dt="2022-06-26T07:09:53.940" v="300" actId="1076"/>
          <ac:spMkLst>
            <pc:docMk/>
            <pc:sldMk cId="1539963245" sldId="261"/>
            <ac:spMk id="55" creationId="{2BF77F3E-B805-E909-9552-1056C8C1A5ED}"/>
          </ac:spMkLst>
        </pc:spChg>
        <pc:picChg chg="add del mod ord">
          <ac:chgData name="Tobias Buess" userId="578e02158c832d3f" providerId="LiveId" clId="{E1934EA2-45C7-440D-B3D8-13E220EAB16C}" dt="2022-06-26T06:51:39.383" v="61" actId="478"/>
          <ac:picMkLst>
            <pc:docMk/>
            <pc:sldMk cId="1539963245" sldId="261"/>
            <ac:picMk id="4" creationId="{035C4479-C438-02F0-D248-74DC23746E88}"/>
          </ac:picMkLst>
        </pc:picChg>
        <pc:picChg chg="add mod">
          <ac:chgData name="Tobias Buess" userId="578e02158c832d3f" providerId="LiveId" clId="{E1934EA2-45C7-440D-B3D8-13E220EAB16C}" dt="2022-06-26T06:54:42.651" v="120" actId="1076"/>
          <ac:picMkLst>
            <pc:docMk/>
            <pc:sldMk cId="1539963245" sldId="261"/>
            <ac:picMk id="9" creationId="{7F7005C3-753E-8948-21F2-F6D6D0C25555}"/>
          </ac:picMkLst>
        </pc:picChg>
        <pc:picChg chg="add mod">
          <ac:chgData name="Tobias Buess" userId="578e02158c832d3f" providerId="LiveId" clId="{E1934EA2-45C7-440D-B3D8-13E220EAB16C}" dt="2022-06-26T07:07:11.489" v="256" actId="1076"/>
          <ac:picMkLst>
            <pc:docMk/>
            <pc:sldMk cId="1539963245" sldId="261"/>
            <ac:picMk id="10" creationId="{12E44D45-F239-0397-8290-D2E1935D3260}"/>
          </ac:picMkLst>
        </pc:picChg>
        <pc:picChg chg="add mod">
          <ac:chgData name="Tobias Buess" userId="578e02158c832d3f" providerId="LiveId" clId="{E1934EA2-45C7-440D-B3D8-13E220EAB16C}" dt="2022-06-26T06:54:54.583" v="124" actId="1076"/>
          <ac:picMkLst>
            <pc:docMk/>
            <pc:sldMk cId="1539963245" sldId="261"/>
            <ac:picMk id="11" creationId="{9D2F814E-1F59-DBDB-1810-60CA399564C4}"/>
          </ac:picMkLst>
        </pc:picChg>
        <pc:picChg chg="add del mod">
          <ac:chgData name="Tobias Buess" userId="578e02158c832d3f" providerId="LiveId" clId="{E1934EA2-45C7-440D-B3D8-13E220EAB16C}" dt="2022-06-26T06:58:43.775" v="142" actId="478"/>
          <ac:picMkLst>
            <pc:docMk/>
            <pc:sldMk cId="1539963245" sldId="261"/>
            <ac:picMk id="13" creationId="{F55D5B1F-2349-8FFB-184E-00756625816E}"/>
          </ac:picMkLst>
        </pc:picChg>
        <pc:picChg chg="add mod">
          <ac:chgData name="Tobias Buess" userId="578e02158c832d3f" providerId="LiveId" clId="{E1934EA2-45C7-440D-B3D8-13E220EAB16C}" dt="2022-06-26T07:06:38.470" v="247" actId="1076"/>
          <ac:picMkLst>
            <pc:docMk/>
            <pc:sldMk cId="1539963245" sldId="261"/>
            <ac:picMk id="15" creationId="{DFD28C73-E2D8-6277-7E97-41CB8FFD3905}"/>
          </ac:picMkLst>
        </pc:picChg>
        <pc:picChg chg="add del mod">
          <ac:chgData name="Tobias Buess" userId="578e02158c832d3f" providerId="LiveId" clId="{E1934EA2-45C7-440D-B3D8-13E220EAB16C}" dt="2022-06-26T06:58:45.070" v="143" actId="478"/>
          <ac:picMkLst>
            <pc:docMk/>
            <pc:sldMk cId="1539963245" sldId="261"/>
            <ac:picMk id="16" creationId="{B08C2754-5F40-445F-46E0-960E3E23DE46}"/>
          </ac:picMkLst>
        </pc:picChg>
        <pc:picChg chg="add del mod">
          <ac:chgData name="Tobias Buess" userId="578e02158c832d3f" providerId="LiveId" clId="{E1934EA2-45C7-440D-B3D8-13E220EAB16C}" dt="2022-06-26T06:58:45.852" v="144" actId="478"/>
          <ac:picMkLst>
            <pc:docMk/>
            <pc:sldMk cId="1539963245" sldId="261"/>
            <ac:picMk id="17" creationId="{77660490-4E45-7023-1C4C-A87061F46893}"/>
          </ac:picMkLst>
        </pc:picChg>
        <pc:picChg chg="add del mod">
          <ac:chgData name="Tobias Buess" userId="578e02158c832d3f" providerId="LiveId" clId="{E1934EA2-45C7-440D-B3D8-13E220EAB16C}" dt="2022-06-26T06:58:46.695" v="145" actId="478"/>
          <ac:picMkLst>
            <pc:docMk/>
            <pc:sldMk cId="1539963245" sldId="261"/>
            <ac:picMk id="18" creationId="{55AB9F25-F9B3-B3F7-EB50-2AF8D68D874A}"/>
          </ac:picMkLst>
        </pc:picChg>
        <pc:picChg chg="add mod">
          <ac:chgData name="Tobias Buess" userId="578e02158c832d3f" providerId="LiveId" clId="{E1934EA2-45C7-440D-B3D8-13E220EAB16C}" dt="2022-06-26T07:06:38.470" v="247" actId="1076"/>
          <ac:picMkLst>
            <pc:docMk/>
            <pc:sldMk cId="1539963245" sldId="261"/>
            <ac:picMk id="25" creationId="{DF4A2CD6-3A05-B68D-684A-E9270036CDC7}"/>
          </ac:picMkLst>
        </pc:picChg>
        <pc:picChg chg="add mod">
          <ac:chgData name="Tobias Buess" userId="578e02158c832d3f" providerId="LiveId" clId="{E1934EA2-45C7-440D-B3D8-13E220EAB16C}" dt="2022-06-26T07:06:38.470" v="247" actId="1076"/>
          <ac:picMkLst>
            <pc:docMk/>
            <pc:sldMk cId="1539963245" sldId="261"/>
            <ac:picMk id="31" creationId="{12C734BE-C90C-06B1-69CB-89D1DB788E24}"/>
          </ac:picMkLst>
        </pc:picChg>
        <pc:picChg chg="add mod">
          <ac:chgData name="Tobias Buess" userId="578e02158c832d3f" providerId="LiveId" clId="{E1934EA2-45C7-440D-B3D8-13E220EAB16C}" dt="2022-06-26T07:06:38.470" v="247" actId="1076"/>
          <ac:picMkLst>
            <pc:docMk/>
            <pc:sldMk cId="1539963245" sldId="261"/>
            <ac:picMk id="33" creationId="{8DEC61C0-DCE1-852A-8998-0E9A19CF6DA2}"/>
          </ac:picMkLst>
        </pc:picChg>
        <pc:picChg chg="add mod">
          <ac:chgData name="Tobias Buess" userId="578e02158c832d3f" providerId="LiveId" clId="{E1934EA2-45C7-440D-B3D8-13E220EAB16C}" dt="2022-06-26T07:06:38.470" v="247" actId="1076"/>
          <ac:picMkLst>
            <pc:docMk/>
            <pc:sldMk cId="1539963245" sldId="261"/>
            <ac:picMk id="35" creationId="{07A4C1DD-253C-4B0E-167F-229624BB4127}"/>
          </ac:picMkLst>
        </pc:picChg>
        <pc:picChg chg="add mod">
          <ac:chgData name="Tobias Buess" userId="578e02158c832d3f" providerId="LiveId" clId="{E1934EA2-45C7-440D-B3D8-13E220EAB16C}" dt="2022-06-26T07:06:38.470" v="247" actId="1076"/>
          <ac:picMkLst>
            <pc:docMk/>
            <pc:sldMk cId="1539963245" sldId="261"/>
            <ac:picMk id="37" creationId="{45E4852A-BD41-8C78-B7CE-754598B571EA}"/>
          </ac:picMkLst>
        </pc:picChg>
        <pc:cxnChg chg="add mod">
          <ac:chgData name="Tobias Buess" userId="578e02158c832d3f" providerId="LiveId" clId="{E1934EA2-45C7-440D-B3D8-13E220EAB16C}" dt="2022-06-26T07:06:57.537" v="253" actId="14100"/>
          <ac:cxnSpMkLst>
            <pc:docMk/>
            <pc:sldMk cId="1539963245" sldId="261"/>
            <ac:cxnSpMk id="20" creationId="{E25D703D-AEB5-C522-65F6-6398A7672673}"/>
          </ac:cxnSpMkLst>
        </pc:cxnChg>
        <pc:cxnChg chg="add mod">
          <ac:chgData name="Tobias Buess" userId="578e02158c832d3f" providerId="LiveId" clId="{E1934EA2-45C7-440D-B3D8-13E220EAB16C}" dt="2022-06-26T07:06:38.470" v="247" actId="1076"/>
          <ac:cxnSpMkLst>
            <pc:docMk/>
            <pc:sldMk cId="1539963245" sldId="261"/>
            <ac:cxnSpMk id="26" creationId="{49315921-869A-903A-35CA-11A2D42F9033}"/>
          </ac:cxnSpMkLst>
        </pc:cxnChg>
        <pc:cxnChg chg="add mod">
          <ac:chgData name="Tobias Buess" userId="578e02158c832d3f" providerId="LiveId" clId="{E1934EA2-45C7-440D-B3D8-13E220EAB16C}" dt="2022-06-26T07:07:17.622" v="258" actId="1076"/>
          <ac:cxnSpMkLst>
            <pc:docMk/>
            <pc:sldMk cId="1539963245" sldId="261"/>
            <ac:cxnSpMk id="39" creationId="{C901C1C3-8145-5F20-AA7A-8556F5C64580}"/>
          </ac:cxnSpMkLst>
        </pc:cxnChg>
        <pc:cxnChg chg="add mod">
          <ac:chgData name="Tobias Buess" userId="578e02158c832d3f" providerId="LiveId" clId="{E1934EA2-45C7-440D-B3D8-13E220EAB16C}" dt="2022-06-26T07:08:23.938" v="276" actId="14100"/>
          <ac:cxnSpMkLst>
            <pc:docMk/>
            <pc:sldMk cId="1539963245" sldId="261"/>
            <ac:cxnSpMk id="46" creationId="{887F128E-4656-9E6F-B15D-AD7234721F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7FD73-4F64-6ABC-C3A6-E7588910A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355FAD-37CC-638B-6EBE-D0EC1FB3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72471-8BEF-C5A8-77C8-2F957EF3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F5A00-8F0C-84DF-E076-15B041FB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CFCF-0E7B-AFE3-15C6-432C092F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0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22A18-52DD-2459-68AA-485BCA8A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1CE01-6A69-C745-1A3C-21039A67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D88C3-CC22-9F74-2181-2FD69CFA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50EC1-4440-3F98-21BD-187FBD4B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A470B-CB6A-5674-AA6E-9BD89389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9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5ACFB0-7DA2-2571-F1D9-A3127DADD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43145E-15DA-8870-2912-81D6D020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640C-D94C-9A49-3963-463D6419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66D0E-BA6D-6086-F402-0C5BD264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6A145-EA2C-B071-592F-6BEC64FA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890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CDB66-5A66-BB46-515C-DE6B3259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1BB6F-786C-410A-C093-7A2B6B11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1A05B-10C6-0B2E-174D-310B5D94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647B29-C50E-1CDE-CF93-06F0AA48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F011C-FD63-CB86-4A93-6F03DCE9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14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317B3-F6FD-5D0E-BAE8-4C793FCE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441845-C5CC-DA79-0279-BF13F894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88A10E-F622-5C37-C2B1-0FD10842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292A5-19B1-CD35-D3BF-39B53489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AC98C-734D-EDC1-2BD6-EF44DCCD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4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2BFA-A67D-3659-655B-6D46ADFF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3FF73-F3E8-E6AC-C160-6DA58088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B83109-F4BD-B94A-E8D5-890CD3CD9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8BFEC3-E702-33F4-F9A2-B9203FBB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30C4CC-5546-8A36-4D9F-71A20FAC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946A5-853A-576B-4C6A-0FC44A09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2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E262E-54C7-3641-C0AF-3ABB6DA0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F03DFC-7B56-2FC2-204D-68C7638E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7A9D89-7D6B-808F-EE26-6D3020F22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E3A05F-7BA0-D0DE-4E1C-EE14057B7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9CDA7A-4F8A-2E8C-D9F1-2CDA80D87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8BB4AC-B455-97D3-103E-026A5BE3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D3FD08-99E8-865D-DFE3-91FEE503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9EED27-AD25-0D06-D824-730EC5CE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499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F471B-1CB9-6366-3F6D-5106BEB3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FCA0CE-14C1-96EA-A87F-2BA13057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93606B-8B8A-F382-2CEC-E1C2BBAB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7477A-EE86-06E3-0502-F8C0217C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5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9D3FAC-1AEA-678B-BFD7-8D1D8CFC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C16784-9E4E-37E4-3DDD-4416BC05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90EC71-4A6D-B328-7826-BB34C6B3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05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5E031-CDA6-ED62-A10B-3A17EA3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1C409-AAAD-D920-96E2-C9F9AF39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83AE17-0E0D-75DE-4CFC-FE798059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8D9476-1BD8-A678-31BC-B93CC150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495DC-8D4D-C9BA-26BD-278A2E7E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42E23D-C229-15FE-8938-8C4632FA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99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8F83A-A752-E5C2-8E76-ACB93C44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A4DCB7-7592-7FCF-9055-62BDD498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AEC38A-3BD7-C39B-9841-02F333B9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DBA42B-C3E4-9D95-70B3-9A7FA0D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F5E92-2636-CC90-F5B1-75E3EB2C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CC76D2-104C-3214-B8B3-2E595A7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17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DAEBE0-8C32-4DC8-3123-AED0F0EB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D5247-E6A6-4C85-B7C3-ED985E24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92431-2494-2E17-EB7F-85778FA0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D95B-03AE-4C05-A3EA-9D057AB09E6E}" type="datetimeFigureOut">
              <a:rPr lang="de-CH" smtClean="0"/>
              <a:t>28.06.2022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E3069-DE55-5E4E-EDBA-F1137B531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F54BB-7471-45FE-4B37-A6F9B8906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776D-6BDC-4CD9-8C72-F018FD4451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34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16BD0-420A-6A6E-F21A-FC59D564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Teil Tobias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75A50-BB7D-D976-D80B-6ED2124A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46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A4F7-5A31-C548-89B9-4AD9AE60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Lösungsansatz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F7DE628-416C-7E47-896F-7CDD7FBC307F}"/>
              </a:ext>
            </a:extLst>
          </p:cNvPr>
          <p:cNvSpPr txBox="1"/>
          <p:nvPr/>
        </p:nvSpPr>
        <p:spPr>
          <a:xfrm>
            <a:off x="721084" y="1523315"/>
            <a:ext cx="51147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Anforderungen an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Erfassung der Luftqualität und </a:t>
            </a:r>
            <a:r>
              <a:rPr lang="de-CH" dirty="0" err="1"/>
              <a:t>Persistierung</a:t>
            </a:r>
            <a:r>
              <a:rPr lang="de-CH" dirty="0"/>
              <a:t> in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Fehlermeldung &lt; 24h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Erfassen von geöffneten Fenstern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Messung an mehreren Orten im 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Detaillierte Fehlermeldung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Möglichst einfaches Setup (Auf-/Abbau)</a:t>
            </a:r>
          </a:p>
        </p:txBody>
      </p:sp>
      <p:sp>
        <p:nvSpPr>
          <p:cNvPr id="56" name="Flussdiagramm: Prozess 55">
            <a:extLst>
              <a:ext uri="{FF2B5EF4-FFF2-40B4-BE49-F238E27FC236}">
                <a16:creationId xmlns:a16="http://schemas.microsoft.com/office/drawing/2014/main" id="{5768210B-98D4-A717-AB50-DC07EBF3771D}"/>
              </a:ext>
            </a:extLst>
          </p:cNvPr>
          <p:cNvSpPr/>
          <p:nvPr/>
        </p:nvSpPr>
        <p:spPr>
          <a:xfrm>
            <a:off x="4049512" y="3913065"/>
            <a:ext cx="3092450" cy="16637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Sensorpaket (Device X)</a:t>
            </a:r>
          </a:p>
        </p:txBody>
      </p:sp>
      <p:sp>
        <p:nvSpPr>
          <p:cNvPr id="57" name="Flussdiagramm: Prozess 56">
            <a:extLst>
              <a:ext uri="{FF2B5EF4-FFF2-40B4-BE49-F238E27FC236}">
                <a16:creationId xmlns:a16="http://schemas.microsoft.com/office/drawing/2014/main" id="{56772377-7DFC-D391-A9F2-3CA3F8748700}"/>
              </a:ext>
            </a:extLst>
          </p:cNvPr>
          <p:cNvSpPr/>
          <p:nvPr/>
        </p:nvSpPr>
        <p:spPr>
          <a:xfrm>
            <a:off x="4271762" y="4281365"/>
            <a:ext cx="1365250" cy="469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Multisensor </a:t>
            </a:r>
          </a:p>
          <a:p>
            <a:pPr algn="ctr"/>
            <a:r>
              <a:rPr lang="de-CH" sz="1100" dirty="0"/>
              <a:t>(CO2, </a:t>
            </a:r>
            <a:r>
              <a:rPr lang="de-CH" sz="1100" dirty="0" err="1"/>
              <a:t>Temp</a:t>
            </a:r>
            <a:r>
              <a:rPr lang="de-CH" sz="1100" dirty="0"/>
              <a:t>., </a:t>
            </a:r>
            <a:r>
              <a:rPr lang="de-CH" sz="1100" dirty="0" err="1"/>
              <a:t>Luftf</a:t>
            </a:r>
            <a:r>
              <a:rPr lang="de-CH" sz="1100" dirty="0"/>
              <a:t>.)</a:t>
            </a:r>
          </a:p>
        </p:txBody>
      </p:sp>
      <p:sp>
        <p:nvSpPr>
          <p:cNvPr id="58" name="Flussdiagramm: Prozess 57">
            <a:extLst>
              <a:ext uri="{FF2B5EF4-FFF2-40B4-BE49-F238E27FC236}">
                <a16:creationId xmlns:a16="http://schemas.microsoft.com/office/drawing/2014/main" id="{4F69C417-88A6-68A9-51F3-01FA7F020256}"/>
              </a:ext>
            </a:extLst>
          </p:cNvPr>
          <p:cNvSpPr/>
          <p:nvPr/>
        </p:nvSpPr>
        <p:spPr>
          <a:xfrm>
            <a:off x="5681462" y="4281365"/>
            <a:ext cx="1308100" cy="469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Magnetsensor /</a:t>
            </a:r>
          </a:p>
          <a:p>
            <a:pPr algn="ctr"/>
            <a:r>
              <a:rPr lang="de-CH" sz="1100" dirty="0"/>
              <a:t>Helligkeitssensor /</a:t>
            </a:r>
          </a:p>
          <a:p>
            <a:pPr algn="ctr"/>
            <a:r>
              <a:rPr lang="de-CH" sz="1100" dirty="0"/>
              <a:t>etc.</a:t>
            </a:r>
          </a:p>
        </p:txBody>
      </p:sp>
      <p:sp>
        <p:nvSpPr>
          <p:cNvPr id="59" name="Flussdiagramm: Prozess 58">
            <a:extLst>
              <a:ext uri="{FF2B5EF4-FFF2-40B4-BE49-F238E27FC236}">
                <a16:creationId xmlns:a16="http://schemas.microsoft.com/office/drawing/2014/main" id="{6759BACA-F4DB-066E-012B-F1E1A15AA5E1}"/>
              </a:ext>
            </a:extLst>
          </p:cNvPr>
          <p:cNvSpPr/>
          <p:nvPr/>
        </p:nvSpPr>
        <p:spPr>
          <a:xfrm>
            <a:off x="4271762" y="4795715"/>
            <a:ext cx="2717800" cy="1651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HW Interface</a:t>
            </a:r>
          </a:p>
        </p:txBody>
      </p:sp>
      <p:sp>
        <p:nvSpPr>
          <p:cNvPr id="60" name="Flussdiagramm: Prozess 59">
            <a:extLst>
              <a:ext uri="{FF2B5EF4-FFF2-40B4-BE49-F238E27FC236}">
                <a16:creationId xmlns:a16="http://schemas.microsoft.com/office/drawing/2014/main" id="{E7A1B997-F631-5717-C118-6E37DC74EA7D}"/>
              </a:ext>
            </a:extLst>
          </p:cNvPr>
          <p:cNvSpPr/>
          <p:nvPr/>
        </p:nvSpPr>
        <p:spPr>
          <a:xfrm>
            <a:off x="4271762" y="5005265"/>
            <a:ext cx="2717800" cy="368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Mikrocontroller</a:t>
            </a:r>
          </a:p>
        </p:txBody>
      </p:sp>
      <p:sp>
        <p:nvSpPr>
          <p:cNvPr id="61" name="Flussdiagramm: Prozess 60">
            <a:extLst>
              <a:ext uri="{FF2B5EF4-FFF2-40B4-BE49-F238E27FC236}">
                <a16:creationId xmlns:a16="http://schemas.microsoft.com/office/drawing/2014/main" id="{10AE72F2-7335-100D-372E-B575FDC496B8}"/>
              </a:ext>
            </a:extLst>
          </p:cNvPr>
          <p:cNvSpPr/>
          <p:nvPr/>
        </p:nvSpPr>
        <p:spPr>
          <a:xfrm>
            <a:off x="5859262" y="5005265"/>
            <a:ext cx="1130300" cy="18415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Akku</a:t>
            </a:r>
          </a:p>
        </p:txBody>
      </p:sp>
      <p:sp>
        <p:nvSpPr>
          <p:cNvPr id="62" name="Flussdiagramm: Prozess 61">
            <a:extLst>
              <a:ext uri="{FF2B5EF4-FFF2-40B4-BE49-F238E27FC236}">
                <a16:creationId xmlns:a16="http://schemas.microsoft.com/office/drawing/2014/main" id="{3302B231-8023-28A1-CDEC-58DA3145DCD2}"/>
              </a:ext>
            </a:extLst>
          </p:cNvPr>
          <p:cNvSpPr/>
          <p:nvPr/>
        </p:nvSpPr>
        <p:spPr>
          <a:xfrm>
            <a:off x="5859262" y="5189415"/>
            <a:ext cx="1130300" cy="18415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/>
              <a:t>U-Überwachung</a:t>
            </a:r>
          </a:p>
        </p:txBody>
      </p:sp>
      <p:sp>
        <p:nvSpPr>
          <p:cNvPr id="63" name="Flussdiagramm: Prozess 62">
            <a:extLst>
              <a:ext uri="{FF2B5EF4-FFF2-40B4-BE49-F238E27FC236}">
                <a16:creationId xmlns:a16="http://schemas.microsoft.com/office/drawing/2014/main" id="{02E65694-DB3A-4FAB-FA9E-BFFD9B927C19}"/>
              </a:ext>
            </a:extLst>
          </p:cNvPr>
          <p:cNvSpPr/>
          <p:nvPr/>
        </p:nvSpPr>
        <p:spPr>
          <a:xfrm>
            <a:off x="6539103" y="877363"/>
            <a:ext cx="1524000" cy="70961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Sensorpaket (Device 1)</a:t>
            </a:r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E8238780-5AD1-8E34-5726-0F631B4B335E}"/>
              </a:ext>
            </a:extLst>
          </p:cNvPr>
          <p:cNvSpPr/>
          <p:nvPr/>
        </p:nvSpPr>
        <p:spPr>
          <a:xfrm>
            <a:off x="8158353" y="877363"/>
            <a:ext cx="1524000" cy="70961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Sensorpaket (Device 2)</a:t>
            </a:r>
          </a:p>
        </p:txBody>
      </p:sp>
      <p:sp>
        <p:nvSpPr>
          <p:cNvPr id="65" name="Flussdiagramm: Prozess 64">
            <a:extLst>
              <a:ext uri="{FF2B5EF4-FFF2-40B4-BE49-F238E27FC236}">
                <a16:creationId xmlns:a16="http://schemas.microsoft.com/office/drawing/2014/main" id="{1983F757-77FD-51CC-3A8C-8695CAC9CB6A}"/>
              </a:ext>
            </a:extLst>
          </p:cNvPr>
          <p:cNvSpPr/>
          <p:nvPr/>
        </p:nvSpPr>
        <p:spPr>
          <a:xfrm>
            <a:off x="9946916" y="877363"/>
            <a:ext cx="1524000" cy="709612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Sensorpaket (Device 3)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8B32C38-600A-16EC-C344-FD25FBC66BF5}"/>
              </a:ext>
            </a:extLst>
          </p:cNvPr>
          <p:cNvSpPr txBox="1"/>
          <p:nvPr/>
        </p:nvSpPr>
        <p:spPr>
          <a:xfrm>
            <a:off x="6406517" y="546344"/>
            <a:ext cx="350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CO2, Temperatur, Luftfeuchtigkeit, Helligkeit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D74614F8-0B77-65C5-2373-0A6D84BE838C}"/>
              </a:ext>
            </a:extLst>
          </p:cNvPr>
          <p:cNvSpPr txBox="1"/>
          <p:nvPr/>
        </p:nvSpPr>
        <p:spPr>
          <a:xfrm>
            <a:off x="9965443" y="546343"/>
            <a:ext cx="1486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>
                <a:solidFill>
                  <a:schemeClr val="bg2">
                    <a:lumMod val="50000"/>
                  </a:schemeClr>
                </a:solidFill>
              </a:rPr>
              <a:t>+ Anz. off. Fenster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5BA7AACE-C946-9A35-1B34-6ED48725FF31}"/>
              </a:ext>
            </a:extLst>
          </p:cNvPr>
          <p:cNvSpPr/>
          <p:nvPr/>
        </p:nvSpPr>
        <p:spPr>
          <a:xfrm>
            <a:off x="8463153" y="281635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Master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F66A72C3-406E-A26D-A007-B42A66011627}"/>
              </a:ext>
            </a:extLst>
          </p:cNvPr>
          <p:cNvCxnSpPr>
            <a:stCxn id="69" idx="0"/>
            <a:endCxn id="63" idx="2"/>
          </p:cNvCxnSpPr>
          <p:nvPr/>
        </p:nvCxnSpPr>
        <p:spPr>
          <a:xfrm flipH="1" flipV="1">
            <a:off x="7301103" y="1586975"/>
            <a:ext cx="1619250" cy="1229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19777F7-E17A-03BB-672A-128B3D8C11F8}"/>
              </a:ext>
            </a:extLst>
          </p:cNvPr>
          <p:cNvCxnSpPr>
            <a:cxnSpLocks/>
            <a:stCxn id="69" idx="0"/>
            <a:endCxn id="64" idx="2"/>
          </p:cNvCxnSpPr>
          <p:nvPr/>
        </p:nvCxnSpPr>
        <p:spPr>
          <a:xfrm flipV="1">
            <a:off x="8920353" y="1586975"/>
            <a:ext cx="0" cy="1229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959A5EBB-5388-E9F7-C693-5878A745DC01}"/>
              </a:ext>
            </a:extLst>
          </p:cNvPr>
          <p:cNvCxnSpPr>
            <a:cxnSpLocks/>
            <a:stCxn id="69" idx="0"/>
            <a:endCxn id="65" idx="2"/>
          </p:cNvCxnSpPr>
          <p:nvPr/>
        </p:nvCxnSpPr>
        <p:spPr>
          <a:xfrm flipV="1">
            <a:off x="8920353" y="1586975"/>
            <a:ext cx="1788563" cy="1229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EF6838BC-E490-4572-C9F1-B8894EB2D9CC}"/>
              </a:ext>
            </a:extLst>
          </p:cNvPr>
          <p:cNvSpPr txBox="1"/>
          <p:nvPr/>
        </p:nvSpPr>
        <p:spPr>
          <a:xfrm>
            <a:off x="8294411" y="177164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BLE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50A16B66-5C4C-3932-EC13-F49A3A9E460C}"/>
              </a:ext>
            </a:extLst>
          </p:cNvPr>
          <p:cNvSpPr txBox="1"/>
          <p:nvPr/>
        </p:nvSpPr>
        <p:spPr>
          <a:xfrm>
            <a:off x="6231655" y="1813639"/>
            <a:ext cx="1834156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CH" sz="800" b="1" dirty="0"/>
              <a:t>Datenpaket Device 1</a:t>
            </a:r>
          </a:p>
          <a:p>
            <a:r>
              <a:rPr lang="de-CH" sz="800" dirty="0"/>
              <a:t>{</a:t>
            </a:r>
          </a:p>
          <a:p>
            <a:r>
              <a:rPr lang="de-CH" sz="800" dirty="0"/>
              <a:t>   scd_30_sensor: {</a:t>
            </a:r>
          </a:p>
          <a:p>
            <a:r>
              <a:rPr lang="de-CH" sz="800" dirty="0"/>
              <a:t>                                    CO2: 1100,</a:t>
            </a:r>
          </a:p>
          <a:p>
            <a:r>
              <a:rPr lang="de-CH" sz="800" dirty="0"/>
              <a:t>                                    </a:t>
            </a:r>
            <a:r>
              <a:rPr lang="de-CH" sz="800" dirty="0" err="1"/>
              <a:t>Temp</a:t>
            </a:r>
            <a:r>
              <a:rPr lang="de-CH" sz="800" dirty="0"/>
              <a:t>: ‘</a:t>
            </a:r>
            <a:r>
              <a:rPr lang="de-CH" sz="800" dirty="0" err="1"/>
              <a:t>read_failed</a:t>
            </a:r>
            <a:r>
              <a:rPr lang="de-CH" sz="800" dirty="0"/>
              <a:t>’,</a:t>
            </a:r>
          </a:p>
          <a:p>
            <a:r>
              <a:rPr lang="de-CH" sz="800" dirty="0"/>
              <a:t>                                    …</a:t>
            </a:r>
          </a:p>
          <a:p>
            <a:r>
              <a:rPr lang="de-CH" sz="800" dirty="0"/>
              <a:t>                                 },</a:t>
            </a:r>
          </a:p>
          <a:p>
            <a:r>
              <a:rPr lang="de-CH" sz="800" dirty="0"/>
              <a:t>   …</a:t>
            </a:r>
          </a:p>
          <a:p>
            <a:r>
              <a:rPr lang="de-CH" sz="800" dirty="0"/>
              <a:t>}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C5DE60B-C5CB-09E0-0D27-6B6886AF7AA0}"/>
              </a:ext>
            </a:extLst>
          </p:cNvPr>
          <p:cNvSpPr txBox="1"/>
          <p:nvPr/>
        </p:nvSpPr>
        <p:spPr>
          <a:xfrm>
            <a:off x="8994537" y="3564595"/>
            <a:ext cx="1640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800" b="1" dirty="0"/>
              <a:t>Measurement</a:t>
            </a:r>
          </a:p>
          <a:p>
            <a:r>
              <a:rPr lang="de-CH" sz="800" dirty="0"/>
              <a:t>{</a:t>
            </a:r>
          </a:p>
          <a:p>
            <a:r>
              <a:rPr lang="de-CH" sz="800" dirty="0"/>
              <a:t>   </a:t>
            </a:r>
            <a:r>
              <a:rPr lang="de-CH" sz="800" dirty="0" err="1"/>
              <a:t>Timestamp</a:t>
            </a:r>
            <a:r>
              <a:rPr lang="de-CH" sz="800" dirty="0"/>
              <a:t>: 23.06.2022 13:35:03,</a:t>
            </a:r>
          </a:p>
          <a:p>
            <a:r>
              <a:rPr lang="de-CH" sz="800" dirty="0"/>
              <a:t>   Device 1: </a:t>
            </a:r>
            <a:r>
              <a:rPr lang="de-CH" sz="800" dirty="0">
                <a:highlight>
                  <a:srgbClr val="FFFF00"/>
                </a:highlight>
              </a:rPr>
              <a:t>DP D1,</a:t>
            </a:r>
          </a:p>
          <a:p>
            <a:r>
              <a:rPr lang="de-CH" sz="800" dirty="0"/>
              <a:t>   Device 2: …,</a:t>
            </a:r>
          </a:p>
          <a:p>
            <a:r>
              <a:rPr lang="de-CH" sz="800" dirty="0"/>
              <a:t>   Device 3: …</a:t>
            </a:r>
          </a:p>
          <a:p>
            <a:r>
              <a:rPr lang="de-CH" sz="800" dirty="0"/>
              <a:t>}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02A46074-52CC-C5F5-D59A-7949AD95C198}"/>
              </a:ext>
            </a:extLst>
          </p:cNvPr>
          <p:cNvSpPr/>
          <p:nvPr/>
        </p:nvSpPr>
        <p:spPr>
          <a:xfrm>
            <a:off x="8463153" y="4848603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Server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5B260830-4DDB-79A7-1468-15C56ECA11C5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>
            <a:off x="8920353" y="3429000"/>
            <a:ext cx="0" cy="1419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04B4798B-9399-6FCE-51B5-646A4148C4F6}"/>
              </a:ext>
            </a:extLst>
          </p:cNvPr>
          <p:cNvSpPr txBox="1"/>
          <p:nvPr/>
        </p:nvSpPr>
        <p:spPr>
          <a:xfrm>
            <a:off x="8398037" y="38569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SSL</a:t>
            </a:r>
          </a:p>
        </p:txBody>
      </p:sp>
      <p:sp>
        <p:nvSpPr>
          <p:cNvPr id="91" name="Flussdiagramm: Prozess 90">
            <a:extLst>
              <a:ext uri="{FF2B5EF4-FFF2-40B4-BE49-F238E27FC236}">
                <a16:creationId xmlns:a16="http://schemas.microsoft.com/office/drawing/2014/main" id="{AD7596BB-73B7-2999-30C4-B1FB457C744E}"/>
              </a:ext>
            </a:extLst>
          </p:cNvPr>
          <p:cNvSpPr/>
          <p:nvPr/>
        </p:nvSpPr>
        <p:spPr>
          <a:xfrm>
            <a:off x="8281324" y="5889234"/>
            <a:ext cx="1278057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190CD4F-F735-47E2-7D54-9B54DED04230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>
            <a:off x="8920353" y="5461251"/>
            <a:ext cx="0" cy="42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61BD7494-3B6C-1B6C-6F77-099F1580E7B0}"/>
              </a:ext>
            </a:extLst>
          </p:cNvPr>
          <p:cNvSpPr txBox="1"/>
          <p:nvPr/>
        </p:nvSpPr>
        <p:spPr>
          <a:xfrm>
            <a:off x="8979705" y="547991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83C4563-9405-2364-773C-139E36594C6E}"/>
              </a:ext>
            </a:extLst>
          </p:cNvPr>
          <p:cNvSpPr/>
          <p:nvPr/>
        </p:nvSpPr>
        <p:spPr>
          <a:xfrm>
            <a:off x="168721" y="5133049"/>
            <a:ext cx="94299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sensor</a:t>
            </a:r>
            <a:endParaRPr lang="de-CH" sz="140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38A25D2-63F1-7223-ED83-6A7F4FAB1189}"/>
              </a:ext>
            </a:extLst>
          </p:cNvPr>
          <p:cNvSpPr/>
          <p:nvPr/>
        </p:nvSpPr>
        <p:spPr>
          <a:xfrm>
            <a:off x="1046122" y="4464642"/>
            <a:ext cx="94299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sensor</a:t>
            </a:r>
            <a:endParaRPr lang="de-CH" sz="14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7D86C92-75C4-C95F-87C2-F9CE73A3BD0D}"/>
              </a:ext>
            </a:extLst>
          </p:cNvPr>
          <p:cNvSpPr/>
          <p:nvPr/>
        </p:nvSpPr>
        <p:spPr>
          <a:xfrm>
            <a:off x="546841" y="5858486"/>
            <a:ext cx="94299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sensor</a:t>
            </a:r>
            <a:endParaRPr lang="de-CH" sz="1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9B0556-82DA-FDC6-FC83-AFBCF74D99A3}"/>
              </a:ext>
            </a:extLst>
          </p:cNvPr>
          <p:cNvSpPr/>
          <p:nvPr/>
        </p:nvSpPr>
        <p:spPr>
          <a:xfrm>
            <a:off x="1978659" y="5428189"/>
            <a:ext cx="1013842" cy="50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empfänger</a:t>
            </a:r>
            <a:endParaRPr lang="de-CH" sz="14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BA74F3E-8A19-7752-F47D-331390EB31AB}"/>
              </a:ext>
            </a:extLst>
          </p:cNvPr>
          <p:cNvCxnSpPr>
            <a:cxnSpLocks/>
            <a:stCxn id="30" idx="4"/>
            <a:endCxn id="4" idx="1"/>
          </p:cNvCxnSpPr>
          <p:nvPr/>
        </p:nvCxnSpPr>
        <p:spPr>
          <a:xfrm>
            <a:off x="1517620" y="5013282"/>
            <a:ext cx="461039" cy="66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947D305-E76C-B3E3-2ED4-21B06777A816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111716" y="5407369"/>
            <a:ext cx="866943" cy="27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916E35C-C5D3-F00F-1C59-AE0B9B9FEDA3}"/>
              </a:ext>
            </a:extLst>
          </p:cNvPr>
          <p:cNvCxnSpPr>
            <a:cxnSpLocks/>
            <a:stCxn id="31" idx="7"/>
            <a:endCxn id="4" idx="1"/>
          </p:cNvCxnSpPr>
          <p:nvPr/>
        </p:nvCxnSpPr>
        <p:spPr>
          <a:xfrm flipV="1">
            <a:off x="1351738" y="5681690"/>
            <a:ext cx="626921" cy="25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7F0F4B1-2085-F600-2890-129832ECDD3E}"/>
              </a:ext>
            </a:extLst>
          </p:cNvPr>
          <p:cNvSpPr txBox="1"/>
          <p:nvPr/>
        </p:nvSpPr>
        <p:spPr>
          <a:xfrm>
            <a:off x="1062004" y="5326850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/>
              <a:t>Bluetooth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6C29DB2-2217-4A50-E3F6-5BD2F978C6F8}"/>
              </a:ext>
            </a:extLst>
          </p:cNvPr>
          <p:cNvSpPr/>
          <p:nvPr/>
        </p:nvSpPr>
        <p:spPr>
          <a:xfrm>
            <a:off x="2438242" y="5935190"/>
            <a:ext cx="910404" cy="429768"/>
          </a:xfrm>
          <a:custGeom>
            <a:avLst/>
            <a:gdLst>
              <a:gd name="connsiteX0" fmla="*/ 5148 w 910404"/>
              <a:gd name="connsiteY0" fmla="*/ 0 h 429768"/>
              <a:gd name="connsiteX1" fmla="*/ 96588 w 910404"/>
              <a:gd name="connsiteY1" fmla="*/ 265176 h 429768"/>
              <a:gd name="connsiteX2" fmla="*/ 215460 w 910404"/>
              <a:gd name="connsiteY2" fmla="*/ 274320 h 429768"/>
              <a:gd name="connsiteX3" fmla="*/ 288612 w 910404"/>
              <a:gd name="connsiteY3" fmla="*/ 237744 h 429768"/>
              <a:gd name="connsiteX4" fmla="*/ 206316 w 910404"/>
              <a:gd name="connsiteY4" fmla="*/ 146304 h 429768"/>
              <a:gd name="connsiteX5" fmla="*/ 178884 w 910404"/>
              <a:gd name="connsiteY5" fmla="*/ 192024 h 429768"/>
              <a:gd name="connsiteX6" fmla="*/ 215460 w 910404"/>
              <a:gd name="connsiteY6" fmla="*/ 256032 h 429768"/>
              <a:gd name="connsiteX7" fmla="*/ 233748 w 910404"/>
              <a:gd name="connsiteY7" fmla="*/ 292608 h 429768"/>
              <a:gd name="connsiteX8" fmla="*/ 233748 w 910404"/>
              <a:gd name="connsiteY8" fmla="*/ 393192 h 429768"/>
              <a:gd name="connsiteX9" fmla="*/ 151452 w 910404"/>
              <a:gd name="connsiteY9" fmla="*/ 429768 h 429768"/>
              <a:gd name="connsiteX10" fmla="*/ 78300 w 910404"/>
              <a:gd name="connsiteY10" fmla="*/ 420624 h 429768"/>
              <a:gd name="connsiteX11" fmla="*/ 32580 w 910404"/>
              <a:gd name="connsiteY11" fmla="*/ 283464 h 429768"/>
              <a:gd name="connsiteX12" fmla="*/ 69156 w 910404"/>
              <a:gd name="connsiteY12" fmla="*/ 256032 h 429768"/>
              <a:gd name="connsiteX13" fmla="*/ 242892 w 910404"/>
              <a:gd name="connsiteY13" fmla="*/ 265176 h 429768"/>
              <a:gd name="connsiteX14" fmla="*/ 306900 w 910404"/>
              <a:gd name="connsiteY14" fmla="*/ 310896 h 429768"/>
              <a:gd name="connsiteX15" fmla="*/ 334332 w 910404"/>
              <a:gd name="connsiteY15" fmla="*/ 347472 h 429768"/>
              <a:gd name="connsiteX16" fmla="*/ 398340 w 910404"/>
              <a:gd name="connsiteY16" fmla="*/ 365760 h 429768"/>
              <a:gd name="connsiteX17" fmla="*/ 462348 w 910404"/>
              <a:gd name="connsiteY17" fmla="*/ 292608 h 429768"/>
              <a:gd name="connsiteX18" fmla="*/ 407484 w 910404"/>
              <a:gd name="connsiteY18" fmla="*/ 283464 h 429768"/>
              <a:gd name="connsiteX19" fmla="*/ 471492 w 910404"/>
              <a:gd name="connsiteY19" fmla="*/ 320040 h 429768"/>
              <a:gd name="connsiteX20" fmla="*/ 544644 w 910404"/>
              <a:gd name="connsiteY20" fmla="*/ 356616 h 429768"/>
              <a:gd name="connsiteX21" fmla="*/ 572076 w 910404"/>
              <a:gd name="connsiteY21" fmla="*/ 393192 h 429768"/>
              <a:gd name="connsiteX22" fmla="*/ 535500 w 910404"/>
              <a:gd name="connsiteY22" fmla="*/ 420624 h 429768"/>
              <a:gd name="connsiteX23" fmla="*/ 636084 w 910404"/>
              <a:gd name="connsiteY23" fmla="*/ 301752 h 429768"/>
              <a:gd name="connsiteX24" fmla="*/ 718380 w 910404"/>
              <a:gd name="connsiteY24" fmla="*/ 320040 h 429768"/>
              <a:gd name="connsiteX25" fmla="*/ 754956 w 910404"/>
              <a:gd name="connsiteY25" fmla="*/ 329184 h 429768"/>
              <a:gd name="connsiteX26" fmla="*/ 809820 w 910404"/>
              <a:gd name="connsiteY26" fmla="*/ 338328 h 429768"/>
              <a:gd name="connsiteX27" fmla="*/ 837252 w 910404"/>
              <a:gd name="connsiteY27" fmla="*/ 320040 h 429768"/>
              <a:gd name="connsiteX28" fmla="*/ 800676 w 910404"/>
              <a:gd name="connsiteY28" fmla="*/ 329184 h 429768"/>
              <a:gd name="connsiteX29" fmla="*/ 818964 w 910404"/>
              <a:gd name="connsiteY29" fmla="*/ 384048 h 429768"/>
              <a:gd name="connsiteX30" fmla="*/ 846396 w 910404"/>
              <a:gd name="connsiteY30" fmla="*/ 365760 h 429768"/>
              <a:gd name="connsiteX31" fmla="*/ 855540 w 910404"/>
              <a:gd name="connsiteY31" fmla="*/ 338328 h 429768"/>
              <a:gd name="connsiteX32" fmla="*/ 800676 w 910404"/>
              <a:gd name="connsiteY32" fmla="*/ 384048 h 429768"/>
              <a:gd name="connsiteX33" fmla="*/ 818964 w 910404"/>
              <a:gd name="connsiteY33" fmla="*/ 347472 h 429768"/>
              <a:gd name="connsiteX34" fmla="*/ 855540 w 910404"/>
              <a:gd name="connsiteY34" fmla="*/ 329184 h 429768"/>
              <a:gd name="connsiteX35" fmla="*/ 828108 w 910404"/>
              <a:gd name="connsiteY35" fmla="*/ 384048 h 429768"/>
              <a:gd name="connsiteX36" fmla="*/ 837252 w 910404"/>
              <a:gd name="connsiteY36" fmla="*/ 356616 h 429768"/>
              <a:gd name="connsiteX37" fmla="*/ 818964 w 910404"/>
              <a:gd name="connsiteY37" fmla="*/ 292608 h 429768"/>
              <a:gd name="connsiteX38" fmla="*/ 846396 w 910404"/>
              <a:gd name="connsiteY38" fmla="*/ 310896 h 429768"/>
              <a:gd name="connsiteX39" fmla="*/ 910404 w 910404"/>
              <a:gd name="connsiteY39" fmla="*/ 356616 h 429768"/>
              <a:gd name="connsiteX40" fmla="*/ 864684 w 910404"/>
              <a:gd name="connsiteY40" fmla="*/ 365760 h 429768"/>
              <a:gd name="connsiteX41" fmla="*/ 800676 w 910404"/>
              <a:gd name="connsiteY41" fmla="*/ 356616 h 429768"/>
              <a:gd name="connsiteX42" fmla="*/ 809820 w 910404"/>
              <a:gd name="connsiteY42" fmla="*/ 329184 h 429768"/>
              <a:gd name="connsiteX43" fmla="*/ 855540 w 910404"/>
              <a:gd name="connsiteY43" fmla="*/ 338328 h 429768"/>
              <a:gd name="connsiteX44" fmla="*/ 837252 w 910404"/>
              <a:gd name="connsiteY44" fmla="*/ 365760 h 429768"/>
              <a:gd name="connsiteX45" fmla="*/ 818964 w 910404"/>
              <a:gd name="connsiteY45" fmla="*/ 365760 h 4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10404" h="429768">
                <a:moveTo>
                  <a:pt x="5148" y="0"/>
                </a:moveTo>
                <a:cubicBezTo>
                  <a:pt x="11124" y="137443"/>
                  <a:pt x="-41932" y="221102"/>
                  <a:pt x="96588" y="265176"/>
                </a:cubicBezTo>
                <a:cubicBezTo>
                  <a:pt x="134458" y="277226"/>
                  <a:pt x="175836" y="271272"/>
                  <a:pt x="215460" y="274320"/>
                </a:cubicBezTo>
                <a:cubicBezTo>
                  <a:pt x="239844" y="262128"/>
                  <a:pt x="278825" y="263189"/>
                  <a:pt x="288612" y="237744"/>
                </a:cubicBezTo>
                <a:cubicBezTo>
                  <a:pt x="322709" y="149091"/>
                  <a:pt x="246492" y="153000"/>
                  <a:pt x="206316" y="146304"/>
                </a:cubicBezTo>
                <a:cubicBezTo>
                  <a:pt x="197172" y="161544"/>
                  <a:pt x="177408" y="174313"/>
                  <a:pt x="178884" y="192024"/>
                </a:cubicBezTo>
                <a:cubicBezTo>
                  <a:pt x="180925" y="216513"/>
                  <a:pt x="203693" y="234459"/>
                  <a:pt x="215460" y="256032"/>
                </a:cubicBezTo>
                <a:cubicBezTo>
                  <a:pt x="221987" y="267999"/>
                  <a:pt x="227652" y="280416"/>
                  <a:pt x="233748" y="292608"/>
                </a:cubicBezTo>
                <a:cubicBezTo>
                  <a:pt x="238356" y="315646"/>
                  <a:pt x="255196" y="371744"/>
                  <a:pt x="233748" y="393192"/>
                </a:cubicBezTo>
                <a:cubicBezTo>
                  <a:pt x="212521" y="414419"/>
                  <a:pt x="178884" y="417576"/>
                  <a:pt x="151452" y="429768"/>
                </a:cubicBezTo>
                <a:cubicBezTo>
                  <a:pt x="127068" y="426720"/>
                  <a:pt x="100983" y="430075"/>
                  <a:pt x="78300" y="420624"/>
                </a:cubicBezTo>
                <a:cubicBezTo>
                  <a:pt x="21246" y="396852"/>
                  <a:pt x="36787" y="329737"/>
                  <a:pt x="32580" y="283464"/>
                </a:cubicBezTo>
                <a:cubicBezTo>
                  <a:pt x="44772" y="274320"/>
                  <a:pt x="54698" y="260851"/>
                  <a:pt x="69156" y="256032"/>
                </a:cubicBezTo>
                <a:cubicBezTo>
                  <a:pt x="132864" y="234796"/>
                  <a:pt x="178119" y="253399"/>
                  <a:pt x="242892" y="265176"/>
                </a:cubicBezTo>
                <a:cubicBezTo>
                  <a:pt x="264228" y="280416"/>
                  <a:pt x="287411" y="293356"/>
                  <a:pt x="306900" y="310896"/>
                </a:cubicBezTo>
                <a:cubicBezTo>
                  <a:pt x="318228" y="321091"/>
                  <a:pt x="321264" y="339631"/>
                  <a:pt x="334332" y="347472"/>
                </a:cubicBezTo>
                <a:cubicBezTo>
                  <a:pt x="353360" y="358889"/>
                  <a:pt x="377004" y="359664"/>
                  <a:pt x="398340" y="365760"/>
                </a:cubicBezTo>
                <a:cubicBezTo>
                  <a:pt x="425193" y="361285"/>
                  <a:pt x="507858" y="365424"/>
                  <a:pt x="462348" y="292608"/>
                </a:cubicBezTo>
                <a:cubicBezTo>
                  <a:pt x="452522" y="276886"/>
                  <a:pt x="425772" y="286512"/>
                  <a:pt x="407484" y="283464"/>
                </a:cubicBezTo>
                <a:cubicBezTo>
                  <a:pt x="428820" y="295656"/>
                  <a:pt x="449809" y="308476"/>
                  <a:pt x="471492" y="320040"/>
                </a:cubicBezTo>
                <a:cubicBezTo>
                  <a:pt x="495547" y="332869"/>
                  <a:pt x="522596" y="340581"/>
                  <a:pt x="544644" y="356616"/>
                </a:cubicBezTo>
                <a:cubicBezTo>
                  <a:pt x="556969" y="365580"/>
                  <a:pt x="562932" y="381000"/>
                  <a:pt x="572076" y="393192"/>
                </a:cubicBezTo>
                <a:cubicBezTo>
                  <a:pt x="559884" y="402336"/>
                  <a:pt x="529840" y="434774"/>
                  <a:pt x="535500" y="420624"/>
                </a:cubicBezTo>
                <a:cubicBezTo>
                  <a:pt x="550566" y="382960"/>
                  <a:pt x="606097" y="331739"/>
                  <a:pt x="636084" y="301752"/>
                </a:cubicBezTo>
                <a:lnTo>
                  <a:pt x="718380" y="320040"/>
                </a:lnTo>
                <a:cubicBezTo>
                  <a:pt x="730625" y="322866"/>
                  <a:pt x="742633" y="326719"/>
                  <a:pt x="754956" y="329184"/>
                </a:cubicBezTo>
                <a:cubicBezTo>
                  <a:pt x="773136" y="332820"/>
                  <a:pt x="791532" y="335280"/>
                  <a:pt x="809820" y="338328"/>
                </a:cubicBezTo>
                <a:cubicBezTo>
                  <a:pt x="818964" y="332232"/>
                  <a:pt x="845023" y="327811"/>
                  <a:pt x="837252" y="320040"/>
                </a:cubicBezTo>
                <a:cubicBezTo>
                  <a:pt x="828366" y="311154"/>
                  <a:pt x="804128" y="317100"/>
                  <a:pt x="800676" y="329184"/>
                </a:cubicBezTo>
                <a:cubicBezTo>
                  <a:pt x="795380" y="347720"/>
                  <a:pt x="812868" y="365760"/>
                  <a:pt x="818964" y="384048"/>
                </a:cubicBezTo>
                <a:cubicBezTo>
                  <a:pt x="828108" y="377952"/>
                  <a:pt x="839531" y="374342"/>
                  <a:pt x="846396" y="365760"/>
                </a:cubicBezTo>
                <a:cubicBezTo>
                  <a:pt x="852417" y="358234"/>
                  <a:pt x="864489" y="334748"/>
                  <a:pt x="855540" y="338328"/>
                </a:cubicBezTo>
                <a:cubicBezTo>
                  <a:pt x="833437" y="347169"/>
                  <a:pt x="818964" y="368808"/>
                  <a:pt x="800676" y="384048"/>
                </a:cubicBezTo>
                <a:cubicBezTo>
                  <a:pt x="806772" y="371856"/>
                  <a:pt x="809325" y="357111"/>
                  <a:pt x="818964" y="347472"/>
                </a:cubicBezTo>
                <a:cubicBezTo>
                  <a:pt x="828603" y="337833"/>
                  <a:pt x="852234" y="315960"/>
                  <a:pt x="855540" y="329184"/>
                </a:cubicBezTo>
                <a:cubicBezTo>
                  <a:pt x="860499" y="349020"/>
                  <a:pt x="839450" y="367035"/>
                  <a:pt x="828108" y="384048"/>
                </a:cubicBezTo>
                <a:cubicBezTo>
                  <a:pt x="822761" y="392068"/>
                  <a:pt x="834204" y="365760"/>
                  <a:pt x="837252" y="356616"/>
                </a:cubicBezTo>
                <a:cubicBezTo>
                  <a:pt x="812383" y="350399"/>
                  <a:pt x="750057" y="347733"/>
                  <a:pt x="818964" y="292608"/>
                </a:cubicBezTo>
                <a:cubicBezTo>
                  <a:pt x="827546" y="285743"/>
                  <a:pt x="837953" y="303861"/>
                  <a:pt x="846396" y="310896"/>
                </a:cubicBezTo>
                <a:cubicBezTo>
                  <a:pt x="902002" y="357234"/>
                  <a:pt x="842724" y="322776"/>
                  <a:pt x="910404" y="356616"/>
                </a:cubicBezTo>
                <a:lnTo>
                  <a:pt x="864684" y="365760"/>
                </a:lnTo>
                <a:cubicBezTo>
                  <a:pt x="843348" y="362712"/>
                  <a:pt x="818609" y="368571"/>
                  <a:pt x="800676" y="356616"/>
                </a:cubicBezTo>
                <a:cubicBezTo>
                  <a:pt x="792656" y="351269"/>
                  <a:pt x="800676" y="332232"/>
                  <a:pt x="809820" y="329184"/>
                </a:cubicBezTo>
                <a:cubicBezTo>
                  <a:pt x="824564" y="324269"/>
                  <a:pt x="840300" y="335280"/>
                  <a:pt x="855540" y="338328"/>
                </a:cubicBezTo>
                <a:cubicBezTo>
                  <a:pt x="859539" y="354323"/>
                  <a:pt x="882345" y="401835"/>
                  <a:pt x="837252" y="365760"/>
                </a:cubicBezTo>
                <a:cubicBezTo>
                  <a:pt x="813892" y="347072"/>
                  <a:pt x="818964" y="313732"/>
                  <a:pt x="818964" y="36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0FA8578-E76B-C7A0-5BAB-A07F56441455}"/>
              </a:ext>
            </a:extLst>
          </p:cNvPr>
          <p:cNvSpPr/>
          <p:nvPr/>
        </p:nvSpPr>
        <p:spPr>
          <a:xfrm>
            <a:off x="3356769" y="6029647"/>
            <a:ext cx="94299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datenbank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1880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9" grpId="0" animBg="1"/>
      <p:bldP spid="78" grpId="0"/>
      <p:bldP spid="79" grpId="0" animBg="1"/>
      <p:bldP spid="84" grpId="0"/>
      <p:bldP spid="85" grpId="0" animBg="1"/>
      <p:bldP spid="90" grpId="0"/>
      <p:bldP spid="91" grpId="0" animBg="1"/>
      <p:bldP spid="97" grpId="0"/>
      <p:bldP spid="3" grpId="0" animBg="1"/>
      <p:bldP spid="3" grpId="1" animBg="1"/>
      <p:bldP spid="30" grpId="0" animBg="1"/>
      <p:bldP spid="30" grpId="1" animBg="1"/>
      <p:bldP spid="31" grpId="0" animBg="1"/>
      <p:bldP spid="31" grpId="1" animBg="1"/>
      <p:bldP spid="4" grpId="0" animBg="1"/>
      <p:bldP spid="4" grpId="1" animBg="1"/>
      <p:bldP spid="17" grpId="0"/>
      <p:bldP spid="17" grpId="1"/>
      <p:bldP spid="19" grpId="0" animBg="1"/>
      <p:bldP spid="19" grpId="1" animBg="1"/>
      <p:bldP spid="51" grpId="0" animBg="1"/>
      <p:bldP spid="5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7484F-3AA6-25D6-7A7F-34AC33C3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 einer Messung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76DBDB2-D1BC-A790-507A-297C905AD14E}"/>
              </a:ext>
            </a:extLst>
          </p:cNvPr>
          <p:cNvSpPr/>
          <p:nvPr/>
        </p:nvSpPr>
        <p:spPr>
          <a:xfrm>
            <a:off x="1490472" y="2414016"/>
            <a:ext cx="1069848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Device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6D02FFA-AB38-22FE-A3E6-3DAD53D6E658}"/>
              </a:ext>
            </a:extLst>
          </p:cNvPr>
          <p:cNvSpPr/>
          <p:nvPr/>
        </p:nvSpPr>
        <p:spPr>
          <a:xfrm>
            <a:off x="3860292" y="2414016"/>
            <a:ext cx="1069848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Device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F3BA999-A9B6-4F24-7FC3-FA2DF62D98F6}"/>
              </a:ext>
            </a:extLst>
          </p:cNvPr>
          <p:cNvSpPr/>
          <p:nvPr/>
        </p:nvSpPr>
        <p:spPr>
          <a:xfrm>
            <a:off x="6301740" y="2414016"/>
            <a:ext cx="1069848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Device 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CB791D9-B8AA-10DB-5D7C-FE1342143CAD}"/>
              </a:ext>
            </a:extLst>
          </p:cNvPr>
          <p:cNvSpPr/>
          <p:nvPr/>
        </p:nvSpPr>
        <p:spPr>
          <a:xfrm>
            <a:off x="3810000" y="5483352"/>
            <a:ext cx="1069848" cy="5029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Master</a:t>
            </a:r>
          </a:p>
        </p:txBody>
      </p:sp>
      <p:pic>
        <p:nvPicPr>
          <p:cNvPr id="9" name="Grafik 8" descr="Winkegeste mit einfarbiger Füllung">
            <a:extLst>
              <a:ext uri="{FF2B5EF4-FFF2-40B4-BE49-F238E27FC236}">
                <a16:creationId xmlns:a16="http://schemas.microsoft.com/office/drawing/2014/main" id="{7F7005C3-753E-8948-21F2-F6D6D0C25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8320" y="3045904"/>
            <a:ext cx="383096" cy="383096"/>
          </a:xfrm>
          <a:prstGeom prst="rect">
            <a:avLst/>
          </a:prstGeom>
        </p:spPr>
      </p:pic>
      <p:pic>
        <p:nvPicPr>
          <p:cNvPr id="10" name="Grafik 9" descr="Winkegeste mit einfarbiger Füllung">
            <a:extLst>
              <a:ext uri="{FF2B5EF4-FFF2-40B4-BE49-F238E27FC236}">
                <a16:creationId xmlns:a16="http://schemas.microsoft.com/office/drawing/2014/main" id="{12E44D45-F239-0397-8290-D2E1935D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668" y="3045904"/>
            <a:ext cx="383096" cy="383096"/>
          </a:xfrm>
          <a:prstGeom prst="rect">
            <a:avLst/>
          </a:prstGeom>
        </p:spPr>
      </p:pic>
      <p:pic>
        <p:nvPicPr>
          <p:cNvPr id="11" name="Grafik 10" descr="Winkegeste mit einfarbiger Füllung">
            <a:extLst>
              <a:ext uri="{FF2B5EF4-FFF2-40B4-BE49-F238E27FC236}">
                <a16:creationId xmlns:a16="http://schemas.microsoft.com/office/drawing/2014/main" id="{9D2F814E-1F59-DBDB-1810-60CA3995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5116" y="3045904"/>
            <a:ext cx="383096" cy="383096"/>
          </a:xfrm>
          <a:prstGeom prst="rect">
            <a:avLst/>
          </a:prstGeom>
        </p:spPr>
      </p:pic>
      <p:pic>
        <p:nvPicPr>
          <p:cNvPr id="15" name="Grafik 14" descr="Kopf mit Zahnrädern mit einfarbiger Füllung">
            <a:extLst>
              <a:ext uri="{FF2B5EF4-FFF2-40B4-BE49-F238E27FC236}">
                <a16:creationId xmlns:a16="http://schemas.microsoft.com/office/drawing/2014/main" id="{DFD28C73-E2D8-6277-7E97-41CB8FFD3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124" y="4816792"/>
            <a:ext cx="609600" cy="60960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5D703D-AEB5-C522-65F6-6398A7672673}"/>
              </a:ext>
            </a:extLst>
          </p:cNvPr>
          <p:cNvCxnSpPr>
            <a:cxnSpLocks/>
          </p:cNvCxnSpPr>
          <p:nvPr/>
        </p:nvCxnSpPr>
        <p:spPr>
          <a:xfrm flipH="1" flipV="1">
            <a:off x="2282380" y="3687939"/>
            <a:ext cx="1313688" cy="939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87FF4220-FE38-C49C-1461-AD19387687A2}"/>
              </a:ext>
            </a:extLst>
          </p:cNvPr>
          <p:cNvSpPr txBox="1"/>
          <p:nvPr/>
        </p:nvSpPr>
        <p:spPr>
          <a:xfrm rot="2067159">
            <a:off x="2570126" y="37673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Anfrage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0677C1E-EB12-D847-A970-6E3E14EEE54E}"/>
              </a:ext>
            </a:extLst>
          </p:cNvPr>
          <p:cNvSpPr txBox="1"/>
          <p:nvPr/>
        </p:nvSpPr>
        <p:spPr>
          <a:xfrm rot="2220485">
            <a:off x="2422252" y="407210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json</a:t>
            </a:r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87E7871-3818-9E62-E96C-A336D33387BA}"/>
              </a:ext>
            </a:extLst>
          </p:cNvPr>
          <p:cNvSpPr/>
          <p:nvPr/>
        </p:nvSpPr>
        <p:spPr>
          <a:xfrm>
            <a:off x="7620000" y="5486400"/>
            <a:ext cx="1069848" cy="502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Server</a:t>
            </a:r>
          </a:p>
        </p:txBody>
      </p:sp>
      <p:pic>
        <p:nvPicPr>
          <p:cNvPr id="25" name="Grafik 24" descr="Link mit einfarbiger Füllung">
            <a:extLst>
              <a:ext uri="{FF2B5EF4-FFF2-40B4-BE49-F238E27FC236}">
                <a16:creationId xmlns:a16="http://schemas.microsoft.com/office/drawing/2014/main" id="{DF4A2CD6-3A05-B68D-684A-E9270036C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6642" y="5986272"/>
            <a:ext cx="609600" cy="6096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9315921-869A-903A-35CA-11A2D42F9033}"/>
              </a:ext>
            </a:extLst>
          </p:cNvPr>
          <p:cNvCxnSpPr>
            <a:cxnSpLocks/>
          </p:cNvCxnSpPr>
          <p:nvPr/>
        </p:nvCxnSpPr>
        <p:spPr>
          <a:xfrm flipH="1">
            <a:off x="5359908" y="5734812"/>
            <a:ext cx="15462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C7C17E2-6DF0-37D5-CE39-5AFF3A4310B2}"/>
              </a:ext>
            </a:extLst>
          </p:cNvPr>
          <p:cNvSpPr txBox="1"/>
          <p:nvPr/>
        </p:nvSpPr>
        <p:spPr>
          <a:xfrm>
            <a:off x="5835968" y="529868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json</a:t>
            </a:r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51511D5-CDBF-62F0-1FD2-1DDE03C7C2A0}"/>
              </a:ext>
            </a:extLst>
          </p:cNvPr>
          <p:cNvSpPr txBox="1"/>
          <p:nvPr/>
        </p:nvSpPr>
        <p:spPr>
          <a:xfrm>
            <a:off x="5583936" y="5772912"/>
            <a:ext cx="12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/>
              <a:t>Successful</a:t>
            </a:r>
            <a:r>
              <a:rPr lang="de-CH" dirty="0"/>
              <a:t> /</a:t>
            </a:r>
          </a:p>
          <a:p>
            <a:pPr algn="ctr"/>
            <a:r>
              <a:rPr lang="de-CH" dirty="0" err="1"/>
              <a:t>failed</a:t>
            </a:r>
            <a:endParaRPr lang="de-CH" dirty="0"/>
          </a:p>
        </p:txBody>
      </p:sp>
      <p:pic>
        <p:nvPicPr>
          <p:cNvPr id="31" name="Grafik 30" descr="Datenbank mit einfarbiger Füllung">
            <a:extLst>
              <a:ext uri="{FF2B5EF4-FFF2-40B4-BE49-F238E27FC236}">
                <a16:creationId xmlns:a16="http://schemas.microsoft.com/office/drawing/2014/main" id="{12C734BE-C90C-06B1-69CB-89D1DB788E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8282" y="5986272"/>
            <a:ext cx="576642" cy="576642"/>
          </a:xfrm>
          <a:prstGeom prst="rect">
            <a:avLst/>
          </a:prstGeom>
        </p:spPr>
      </p:pic>
      <p:pic>
        <p:nvPicPr>
          <p:cNvPr id="33" name="Grafik 32" descr="Klemmbrett nur Kreuze mit einfarbiger Füllung">
            <a:extLst>
              <a:ext uri="{FF2B5EF4-FFF2-40B4-BE49-F238E27FC236}">
                <a16:creationId xmlns:a16="http://schemas.microsoft.com/office/drawing/2014/main" id="{8DEC61C0-DCE1-852A-8998-0E9A19CF6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4956" y="4888134"/>
            <a:ext cx="576643" cy="576643"/>
          </a:xfrm>
          <a:prstGeom prst="rect">
            <a:avLst/>
          </a:prstGeom>
        </p:spPr>
      </p:pic>
      <p:pic>
        <p:nvPicPr>
          <p:cNvPr id="35" name="Grafik 34" descr="Umschlag mit einfarbiger Füllung">
            <a:extLst>
              <a:ext uri="{FF2B5EF4-FFF2-40B4-BE49-F238E27FC236}">
                <a16:creationId xmlns:a16="http://schemas.microsoft.com/office/drawing/2014/main" id="{07A4C1DD-253C-4B0E-167F-229624BB41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5681" y="4888133"/>
            <a:ext cx="576643" cy="576643"/>
          </a:xfrm>
          <a:prstGeom prst="rect">
            <a:avLst/>
          </a:prstGeom>
        </p:spPr>
      </p:pic>
      <p:pic>
        <p:nvPicPr>
          <p:cNvPr id="37" name="Grafik 36" descr="Synchronisierende Cloud mit einfarbiger Füllung">
            <a:extLst>
              <a:ext uri="{FF2B5EF4-FFF2-40B4-BE49-F238E27FC236}">
                <a16:creationId xmlns:a16="http://schemas.microsoft.com/office/drawing/2014/main" id="{45E4852A-BD41-8C78-B7CE-754598B57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16406" y="4870001"/>
            <a:ext cx="576487" cy="576487"/>
          </a:xfrm>
          <a:prstGeom prst="rect">
            <a:avLst/>
          </a:prstGeom>
        </p:spPr>
      </p:pic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901C1C3-8145-5F20-AA7A-8556F5C64580}"/>
              </a:ext>
            </a:extLst>
          </p:cNvPr>
          <p:cNvCxnSpPr>
            <a:cxnSpLocks/>
          </p:cNvCxnSpPr>
          <p:nvPr/>
        </p:nvCxnSpPr>
        <p:spPr>
          <a:xfrm flipV="1">
            <a:off x="4369878" y="3678583"/>
            <a:ext cx="0" cy="897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EAD0616-5001-32F4-E905-606E2F2C040B}"/>
              </a:ext>
            </a:extLst>
          </p:cNvPr>
          <p:cNvSpPr txBox="1"/>
          <p:nvPr/>
        </p:nvSpPr>
        <p:spPr>
          <a:xfrm rot="5400000">
            <a:off x="4138995" y="393196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Anfrage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4E30662-20C5-358E-0413-7E1E6E309E3B}"/>
              </a:ext>
            </a:extLst>
          </p:cNvPr>
          <p:cNvSpPr txBox="1"/>
          <p:nvPr/>
        </p:nvSpPr>
        <p:spPr>
          <a:xfrm rot="5400000">
            <a:off x="3820249" y="392483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json</a:t>
            </a:r>
            <a:endParaRPr lang="de-CH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87F128E-4656-9E6F-B15D-AD7234721F0B}"/>
              </a:ext>
            </a:extLst>
          </p:cNvPr>
          <p:cNvCxnSpPr>
            <a:cxnSpLocks/>
          </p:cNvCxnSpPr>
          <p:nvPr/>
        </p:nvCxnSpPr>
        <p:spPr>
          <a:xfrm flipH="1">
            <a:off x="5065022" y="3687939"/>
            <a:ext cx="1236718" cy="939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5C2EDD03-3FD2-483B-7B5E-7D001F17D531}"/>
              </a:ext>
            </a:extLst>
          </p:cNvPr>
          <p:cNvSpPr txBox="1"/>
          <p:nvPr/>
        </p:nvSpPr>
        <p:spPr>
          <a:xfrm rot="19391708">
            <a:off x="5018804" y="380124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Anfrage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BF77F3E-B805-E909-9552-1056C8C1A5ED}"/>
              </a:ext>
            </a:extLst>
          </p:cNvPr>
          <p:cNvSpPr txBox="1"/>
          <p:nvPr/>
        </p:nvSpPr>
        <p:spPr>
          <a:xfrm rot="19351305">
            <a:off x="5511346" y="41603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json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99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8" grpId="0"/>
      <p:bldP spid="28" grpId="1"/>
      <p:bldP spid="29" grpId="0"/>
      <p:bldP spid="29" grpId="1"/>
      <p:bldP spid="44" grpId="0"/>
      <p:bldP spid="44" grpId="1"/>
      <p:bldP spid="45" grpId="0"/>
      <p:bldP spid="45" grpId="1"/>
      <p:bldP spid="54" grpId="0"/>
      <p:bldP spid="54" grpId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C1138-3F09-A19C-BD9B-69CECCA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Datenbank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3570D0-BB93-7CEB-8BF7-7AEA30043281}"/>
              </a:ext>
            </a:extLst>
          </p:cNvPr>
          <p:cNvSpPr txBox="1"/>
          <p:nvPr/>
        </p:nvSpPr>
        <p:spPr>
          <a:xfrm>
            <a:off x="838200" y="1598591"/>
            <a:ext cx="2342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Welche Datenbank?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Influx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Oracle relational DB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5F2CA2-B5ED-DB2D-67DF-71513090B836}"/>
              </a:ext>
            </a:extLst>
          </p:cNvPr>
          <p:cNvSpPr txBox="1"/>
          <p:nvPr/>
        </p:nvSpPr>
        <p:spPr>
          <a:xfrm>
            <a:off x="838200" y="313297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Schema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8C9108-2A27-9F2E-261C-AD5FB280D3E6}"/>
              </a:ext>
            </a:extLst>
          </p:cNvPr>
          <p:cNvSpPr txBox="1"/>
          <p:nvPr/>
        </p:nvSpPr>
        <p:spPr>
          <a:xfrm>
            <a:off x="6665582" y="2548058"/>
            <a:ext cx="23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Normalisiertes Schema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9BBEDA-3D85-ECBB-2DE8-F64A4B74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23" t="15417" r="59920" b="71119"/>
          <a:stretch/>
        </p:blipFill>
        <p:spPr>
          <a:xfrm>
            <a:off x="4809725" y="2965494"/>
            <a:ext cx="6328026" cy="16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73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Teil Tobias</vt:lpstr>
      <vt:lpstr>Lösungsansatz</vt:lpstr>
      <vt:lpstr>Ablauf einer Messung</vt:lpstr>
      <vt:lpstr>Datenbank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Teil Tobias</dc:title>
  <dc:creator>Tobias Buess</dc:creator>
  <cp:lastModifiedBy>Tobias Buess</cp:lastModifiedBy>
  <cp:revision>1</cp:revision>
  <dcterms:created xsi:type="dcterms:W3CDTF">2022-06-23T10:18:51Z</dcterms:created>
  <dcterms:modified xsi:type="dcterms:W3CDTF">2022-06-28T07:23:49Z</dcterms:modified>
</cp:coreProperties>
</file>