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HLxY5d69eN3SOlyXwzyAAUVTI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mongodb.com/v3.2/reference/operator/aggregation-comparison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ngodb.com/blog/post/building-with-patterns-the-polymorphic-pattern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98ddf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b898ddf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Polymorphic --- not all documents have the same structure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See reference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https://docs.mongodb.com/v3.2/reference/operator/aggregation-comparison/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98ddf0d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b898ddf0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Polymorphic --- not all documents have the same structure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Here’s my history. Now lets start with a short history of why NoSQL sprung about - i.e. a short history of NoSQL so you can understand it in context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Polymorphic --- not all documents have the same structure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Polymorphic --- not all documents have the same structure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Polymorphic --- not all documents have the same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Query via dot notation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https://www.mongodb.com/blog/post/building-with-patterns-the-polymorphic-pattern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Polymorphic --- not all documents have the same structure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Polymorphic --- not all documents have the same structure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98ddf0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b898ddf0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Polymorphic --- not all documents have the same structure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" name="Google Shape;14;p1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5" name="Google Shape;15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" name="Google Shape;17;p1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8" name="Google Shape;18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" name="Google Shape;20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dkbnrnBb8DR3X5L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537" y="152400"/>
            <a:ext cx="328693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898ddf0dc_0_0"/>
          <p:cNvSpPr txBox="1"/>
          <p:nvPr>
            <p:ph type="title"/>
          </p:nvPr>
        </p:nvSpPr>
        <p:spPr>
          <a:xfrm>
            <a:off x="0" y="47700"/>
            <a:ext cx="883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FFFFFF"/>
                </a:solidFill>
              </a:rPr>
              <a:t>MongoDB Case Studies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30" name="Google Shape;130;gb898ddf0dc_0_0"/>
          <p:cNvPicPr preferRelativeResize="0"/>
          <p:nvPr/>
        </p:nvPicPr>
        <p:blipFill rotWithShape="1">
          <a:blip r:embed="rId3">
            <a:alphaModFix/>
          </a:blip>
          <a:srcRect b="8105" l="0" r="0" t="0"/>
          <a:stretch/>
        </p:blipFill>
        <p:spPr>
          <a:xfrm>
            <a:off x="614850" y="884400"/>
            <a:ext cx="7914300" cy="38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2780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 to Querying in MongoDB</a:t>
            </a:r>
            <a:endParaRPr/>
          </a:p>
        </p:txBody>
      </p:sp>
      <p:sp>
        <p:nvSpPr>
          <p:cNvPr id="136" name="Google Shape;136;p9"/>
          <p:cNvSpPr txBox="1"/>
          <p:nvPr>
            <p:ph idx="2" type="body"/>
          </p:nvPr>
        </p:nvSpPr>
        <p:spPr>
          <a:xfrm>
            <a:off x="5002050" y="6616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Any Questions?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155850" y="756775"/>
            <a:ext cx="88323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7200">
                <a:solidFill>
                  <a:srgbClr val="FFFFFF"/>
                </a:solidFill>
              </a:rPr>
              <a:t>Open up your Jupyter Notebook, MongoDB installed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idx="4294967295" type="body"/>
          </p:nvPr>
        </p:nvSpPr>
        <p:spPr>
          <a:xfrm>
            <a:off x="545550" y="1699050"/>
            <a:ext cx="80529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9600">
                <a:solidFill>
                  <a:srgbClr val="FFFFFF"/>
                </a:solidFill>
              </a:rPr>
              <a:t>Reference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98ddf0dc_0_17"/>
          <p:cNvSpPr txBox="1"/>
          <p:nvPr>
            <p:ph type="title"/>
          </p:nvPr>
        </p:nvSpPr>
        <p:spPr>
          <a:xfrm>
            <a:off x="0" y="47700"/>
            <a:ext cx="883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FFFFFF"/>
                </a:solidFill>
              </a:rPr>
              <a:t>Document DB Structure and Relational Comp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2" name="Google Shape;152;gb898ddf0dc_0_17"/>
          <p:cNvSpPr txBox="1"/>
          <p:nvPr/>
        </p:nvSpPr>
        <p:spPr>
          <a:xfrm>
            <a:off x="92975" y="646430"/>
            <a:ext cx="24165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Relational/SQL database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gb898ddf0dc_0_17"/>
          <p:cNvSpPr txBox="1"/>
          <p:nvPr/>
        </p:nvSpPr>
        <p:spPr>
          <a:xfrm>
            <a:off x="6575100" y="424808"/>
            <a:ext cx="24165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MongoDB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gb898ddf0d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5" y="1007000"/>
            <a:ext cx="5041526" cy="35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b898ddf0dc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201" y="769683"/>
            <a:ext cx="3256392" cy="401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ctrTitle"/>
          </p:nvPr>
        </p:nvSpPr>
        <p:spPr>
          <a:xfrm>
            <a:off x="783450" y="1730300"/>
            <a:ext cx="75771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Intro to MongoDB</a:t>
            </a:r>
            <a:br>
              <a:rPr lang="en"/>
            </a:br>
            <a:r>
              <a:rPr lang="en" sz="2400"/>
              <a:t>Document Database</a:t>
            </a:r>
            <a:endParaRPr sz="2400"/>
          </a:p>
        </p:txBody>
      </p:sp>
      <p:sp>
        <p:nvSpPr>
          <p:cNvPr id="72" name="Google Shape;72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NoSQL Databases (DSO-553)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3533975" y="4233775"/>
            <a:ext cx="19128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Prof: Arsames Qajar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2001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Overview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11700" y="1538225"/>
            <a:ext cx="84228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 Homework and questions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Introduce MongoDB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Practice Querying MongoDB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-"/>
            </a:pPr>
            <a:r>
              <a:rPr lang="en" sz="3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</a:t>
            </a:r>
            <a:r>
              <a:rPr lang="en" sz="3000">
                <a:solidFill>
                  <a:srgbClr val="FFFFFF"/>
                </a:solidFill>
              </a:rPr>
              <a:t>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83100" y="477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FFFFFF"/>
                </a:solidFill>
              </a:rPr>
              <a:t>Document Family - Key Features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514" y="2041625"/>
            <a:ext cx="2900974" cy="15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65525" y="2380950"/>
            <a:ext cx="2835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Schema-less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3326275" y="1212300"/>
            <a:ext cx="2491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Flexible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6242600" y="2212650"/>
            <a:ext cx="27450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Polymorphic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2707950" y="3603975"/>
            <a:ext cx="37281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Rich QL and data structures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121525" y="2278600"/>
            <a:ext cx="30213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            } </a:t>
            </a:r>
            <a:endParaRPr b="0" i="0" sz="5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0" y="47700"/>
            <a:ext cx="883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FFFFFF"/>
                </a:solidFill>
              </a:rPr>
              <a:t>Document DB Structure - MongoDB 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575" y="1241899"/>
            <a:ext cx="8072849" cy="2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37" y="884875"/>
            <a:ext cx="8399125" cy="40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type="title"/>
          </p:nvPr>
        </p:nvSpPr>
        <p:spPr>
          <a:xfrm>
            <a:off x="0" y="47700"/>
            <a:ext cx="883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FFFFFF"/>
                </a:solidFill>
              </a:rPr>
              <a:t>Document DB Structure - Polymorphic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625" y="1074250"/>
            <a:ext cx="7659751" cy="3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>
            <p:ph type="title"/>
          </p:nvPr>
        </p:nvSpPr>
        <p:spPr>
          <a:xfrm>
            <a:off x="0" y="47700"/>
            <a:ext cx="883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FFFFFF"/>
                </a:solidFill>
              </a:rPr>
              <a:t>Document DB Structure - MongoDB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0" y="47700"/>
            <a:ext cx="883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FFFFFF"/>
                </a:solidFill>
              </a:rPr>
              <a:t>Document DB Structure and Relational Comp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875" y="1132450"/>
            <a:ext cx="3818726" cy="276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548" y="738625"/>
            <a:ext cx="3925759" cy="41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98ddf0dc_0_7"/>
          <p:cNvSpPr txBox="1"/>
          <p:nvPr>
            <p:ph type="title"/>
          </p:nvPr>
        </p:nvSpPr>
        <p:spPr>
          <a:xfrm>
            <a:off x="0" y="47700"/>
            <a:ext cx="8832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>
                <a:solidFill>
                  <a:srgbClr val="FFFFFF"/>
                </a:solidFill>
              </a:rPr>
              <a:t>Document DB Structure and Relational Comp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1" name="Google Shape;121;gb898ddf0dc_0_7"/>
          <p:cNvPicPr preferRelativeResize="0"/>
          <p:nvPr/>
        </p:nvPicPr>
        <p:blipFill rotWithShape="1">
          <a:blip r:embed="rId3">
            <a:alphaModFix/>
          </a:blip>
          <a:srcRect b="0" l="0" r="17396" t="0"/>
          <a:stretch/>
        </p:blipFill>
        <p:spPr>
          <a:xfrm>
            <a:off x="92975" y="1033425"/>
            <a:ext cx="4990549" cy="361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b898ddf0dc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149" y="805200"/>
            <a:ext cx="3709450" cy="376819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b898ddf0dc_0_7"/>
          <p:cNvSpPr txBox="1"/>
          <p:nvPr/>
        </p:nvSpPr>
        <p:spPr>
          <a:xfrm>
            <a:off x="92975" y="646430"/>
            <a:ext cx="24165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Relational/SQL database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gb898ddf0dc_0_7"/>
          <p:cNvSpPr txBox="1"/>
          <p:nvPr/>
        </p:nvSpPr>
        <p:spPr>
          <a:xfrm>
            <a:off x="6575100" y="424808"/>
            <a:ext cx="24165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MongoDB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