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Xx/XIKulEzBs3KCyCfNFRIEuD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c93b7f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bbc93b7f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$nor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-can be thought of as $and where all values or expression are negated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-syntax⇒ { $nor: [ { &lt;expression1&gt; }, { &lt;expression2&gt; }, ...  { &lt;expressionN&gt; } ] }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0275"/>
            <a:ext cx="8839198" cy="27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8750"/>
            <a:ext cx="8839200" cy="29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Pipeline -  example 2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ctrTitle"/>
          </p:nvPr>
        </p:nvSpPr>
        <p:spPr>
          <a:xfrm>
            <a:off x="870925" y="80925"/>
            <a:ext cx="73629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MongoDB Aggregations</a:t>
            </a:r>
            <a:endParaRPr sz="2400"/>
          </a:p>
        </p:txBody>
      </p:sp>
      <p:sp>
        <p:nvSpPr>
          <p:cNvPr id="72" name="Google Shape;72;p2"/>
          <p:cNvSpPr txBox="1"/>
          <p:nvPr>
            <p:ph idx="1" type="subTitle"/>
          </p:nvPr>
        </p:nvSpPr>
        <p:spPr>
          <a:xfrm>
            <a:off x="2137225" y="2850048"/>
            <a:ext cx="48705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NoSQL Databases (DSO-553)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533975" y="4233775"/>
            <a:ext cx="1912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Prof: Arsames Qajar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Overview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11700" y="1385825"/>
            <a:ext cx="84228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Homework </a:t>
            </a:r>
            <a:r>
              <a:rPr lang="en" sz="2000">
                <a:solidFill>
                  <a:schemeClr val="lt1"/>
                </a:solidFill>
              </a:rPr>
              <a:t>(q2)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questions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Review/Fin</a:t>
            </a:r>
            <a:r>
              <a:rPr lang="en" sz="2800">
                <a:solidFill>
                  <a:srgbClr val="FFFFFF"/>
                </a:solidFill>
              </a:rPr>
              <a:t>ish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MongoDB Intro (logical operators</a:t>
            </a:r>
            <a:r>
              <a:rPr lang="en" sz="2800">
                <a:solidFill>
                  <a:srgbClr val="FFFFFF"/>
                </a:solidFill>
              </a:rPr>
              <a:t> &amp; elemMatch)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-"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 Aggregation Pipeline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c93b7f04_0_4"/>
          <p:cNvSpPr txBox="1"/>
          <p:nvPr>
            <p:ph type="title"/>
          </p:nvPr>
        </p:nvSpPr>
        <p:spPr>
          <a:xfrm>
            <a:off x="8250" y="5600"/>
            <a:ext cx="85206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>
                <a:solidFill>
                  <a:srgbClr val="FFFFFF"/>
                </a:solidFill>
              </a:rPr>
              <a:t>$not, Implicit/Explicit $and, $elemMatch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85" name="Google Shape;85;gbbc93b7f04_0_4"/>
          <p:cNvSpPr txBox="1"/>
          <p:nvPr/>
        </p:nvSpPr>
        <p:spPr>
          <a:xfrm>
            <a:off x="417000" y="1095600"/>
            <a:ext cx="83100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Implicit/Explicit $AND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-2 operations done on the same field e.g. { … year: {gt:2000}, year: {$lt:2005} ...}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-multiple $or operators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$not, $ne &amp; $not,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-$ne comparison operator to a single value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-$not logical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disjunction, includes fields that do not match or do not exist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-can be thought of as $and where all values or expression are negated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$elemMatch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yntax⇒ { &lt;field&gt;: { $elemMatch: { &lt;query1&gt;, &lt;query2&gt;, ... } } }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1801350"/>
            <a:ext cx="85206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Aggregation Pipeline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Aggregation Framework cont’d</a:t>
            </a:r>
            <a:endParaRPr b="1"/>
          </a:p>
        </p:txBody>
      </p:sp>
      <p:sp>
        <p:nvSpPr>
          <p:cNvPr id="96" name="Google Shape;96;p5"/>
          <p:cNvSpPr txBox="1"/>
          <p:nvPr/>
        </p:nvSpPr>
        <p:spPr>
          <a:xfrm>
            <a:off x="1044250" y="1179825"/>
            <a:ext cx="7058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analytics tools within MongoDB that allows you to run various reports or analysis on one or more MongoDB collections.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50" y="2469225"/>
            <a:ext cx="8180301" cy="8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What is the Aggregation Framework?</a:t>
            </a:r>
            <a:endParaRPr b="1"/>
          </a:p>
        </p:txBody>
      </p:sp>
      <p:sp>
        <p:nvSpPr>
          <p:cNvPr id="103" name="Google Shape;103;p6"/>
          <p:cNvSpPr txBox="1"/>
          <p:nvPr/>
        </p:nvSpPr>
        <p:spPr>
          <a:xfrm>
            <a:off x="1044250" y="1179825"/>
            <a:ext cx="7058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analytics tools within MongoDB that allows you to run various reports or analysis on one or more MongoDB collections.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75" y="2300800"/>
            <a:ext cx="8083351" cy="25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" y="110675"/>
            <a:ext cx="7892123" cy="48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Pipeline -  example 1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88" y="943250"/>
            <a:ext cx="5614228" cy="40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