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7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8D846-C4DD-6048-BF43-AD71872D6B31}" type="datetimeFigureOut">
              <a:rPr lang="en-US" smtClean="0"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A804-9006-2A43-A327-980BF060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70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8D846-C4DD-6048-BF43-AD71872D6B31}" type="datetimeFigureOut">
              <a:rPr lang="en-US" smtClean="0"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A804-9006-2A43-A327-980BF060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3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8D846-C4DD-6048-BF43-AD71872D6B31}" type="datetimeFigureOut">
              <a:rPr lang="en-US" smtClean="0"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A804-9006-2A43-A327-980BF060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881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8D846-C4DD-6048-BF43-AD71872D6B31}" type="datetimeFigureOut">
              <a:rPr lang="en-US" smtClean="0"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A804-9006-2A43-A327-980BF060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8D846-C4DD-6048-BF43-AD71872D6B31}" type="datetimeFigureOut">
              <a:rPr lang="en-US" smtClean="0"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A804-9006-2A43-A327-980BF060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61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8D846-C4DD-6048-BF43-AD71872D6B31}" type="datetimeFigureOut">
              <a:rPr lang="en-US" smtClean="0"/>
              <a:t>5/12/14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A804-9006-2A43-A327-980BF060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62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8D846-C4DD-6048-BF43-AD71872D6B31}" type="datetimeFigureOut">
              <a:rPr lang="en-US" smtClean="0"/>
              <a:t>5/12/14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A804-9006-2A43-A327-980BF060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97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8D846-C4DD-6048-BF43-AD71872D6B31}" type="datetimeFigureOut">
              <a:rPr lang="en-US" smtClean="0"/>
              <a:t>5/12/14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A804-9006-2A43-A327-980BF060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06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8D846-C4DD-6048-BF43-AD71872D6B31}" type="datetimeFigureOut">
              <a:rPr lang="en-US" smtClean="0"/>
              <a:t>5/12/14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A804-9006-2A43-A327-980BF060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19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8D846-C4DD-6048-BF43-AD71872D6B31}" type="datetimeFigureOut">
              <a:rPr lang="en-US" smtClean="0"/>
              <a:t>5/12/14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A804-9006-2A43-A327-980BF060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90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8D846-C4DD-6048-BF43-AD71872D6B31}" type="datetimeFigureOut">
              <a:rPr lang="en-US" smtClean="0"/>
              <a:t>5/12/14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A804-9006-2A43-A327-980BF060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14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8D846-C4DD-6048-BF43-AD71872D6B31}" type="datetimeFigureOut">
              <a:rPr lang="en-US" smtClean="0"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DA804-9006-2A43-A327-980BF060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55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166021" y="2397179"/>
            <a:ext cx="7615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10minute2.csv 743.400868695 3095.76129245 4.62794763401 4.85226810528</a:t>
            </a:r>
          </a:p>
          <a:p>
            <a:endParaRPr lang="en-US" dirty="0"/>
          </a:p>
        </p:txBody>
      </p:sp>
      <p:pic>
        <p:nvPicPr>
          <p:cNvPr id="8" name="Picture 7" descr="Screen Shot 2014-05-12 at 5.31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0"/>
            <a:ext cx="8065394" cy="6858000"/>
          </a:xfrm>
          <a:prstGeom prst="rect">
            <a:avLst/>
          </a:prstGeom>
        </p:spPr>
      </p:pic>
      <p:pic>
        <p:nvPicPr>
          <p:cNvPr id="9" name="Picture 8" descr="Screen Shot 2014-05-12 at 5.31.20 PM.png"/>
          <p:cNvPicPr>
            <a:picLocks noChangeAspect="1"/>
          </p:cNvPicPr>
          <p:nvPr/>
        </p:nvPicPr>
        <p:blipFill>
          <a:blip r:embed="rId3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0"/>
            <a:ext cx="80653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581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166021" y="2397179"/>
            <a:ext cx="7615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10minute2.csv 743.400868695 3095.76129245 4.62794763401 4.85226810528</a:t>
            </a:r>
          </a:p>
          <a:p>
            <a:endParaRPr lang="en-US" dirty="0"/>
          </a:p>
        </p:txBody>
      </p:sp>
      <p:pic>
        <p:nvPicPr>
          <p:cNvPr id="8" name="Picture 7" descr="Screen Shot 2014-05-12 at 5.31.23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" t="7321" r="3355" b="10202"/>
          <a:stretch/>
        </p:blipFill>
        <p:spPr>
          <a:xfrm>
            <a:off x="767845" y="502120"/>
            <a:ext cx="7560320" cy="5656235"/>
          </a:xfrm>
          <a:prstGeom prst="rect">
            <a:avLst/>
          </a:prstGeom>
        </p:spPr>
      </p:pic>
      <p:pic>
        <p:nvPicPr>
          <p:cNvPr id="9" name="Picture 8" descr="Screen Shot 2014-05-12 at 5.31.20 PM.png"/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" t="6030" r="2806" b="9986"/>
          <a:stretch/>
        </p:blipFill>
        <p:spPr>
          <a:xfrm>
            <a:off x="3853991" y="191988"/>
            <a:ext cx="7634152" cy="575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96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</Words>
  <Application>Microsoft Macintosh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Neel Patel</dc:creator>
  <cp:lastModifiedBy>Neel Patel</cp:lastModifiedBy>
  <cp:revision>2</cp:revision>
  <dcterms:created xsi:type="dcterms:W3CDTF">2014-05-12T21:27:49Z</dcterms:created>
  <dcterms:modified xsi:type="dcterms:W3CDTF">2014-05-12T21:34:06Z</dcterms:modified>
</cp:coreProperties>
</file>