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29D"/>
    <a:srgbClr val="1B2847"/>
    <a:srgbClr val="5E8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84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4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5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2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3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4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8B06-B49F-4BF6-B588-3498D612F3E9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3439-DB52-4FEB-B24A-133E46F9D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87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433384" y="902042"/>
            <a:ext cx="4275438" cy="4395309"/>
          </a:xfrm>
          <a:prstGeom prst="ellipse">
            <a:avLst/>
          </a:prstGeom>
          <a:solidFill>
            <a:srgbClr val="5E88A1"/>
          </a:solidFill>
          <a:ln>
            <a:solidFill>
              <a:srgbClr val="5E88A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6449884" y="781392"/>
            <a:ext cx="4275438" cy="4395309"/>
            <a:chOff x="6449884" y="781392"/>
            <a:chExt cx="4275438" cy="4395309"/>
          </a:xfrm>
        </p:grpSpPr>
        <p:sp>
          <p:nvSpPr>
            <p:cNvPr id="10" name="Ellipse 9"/>
            <p:cNvSpPr/>
            <p:nvPr/>
          </p:nvSpPr>
          <p:spPr>
            <a:xfrm>
              <a:off x="6449884" y="781392"/>
              <a:ext cx="4275438" cy="4395309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8" name="Picture 4" descr="radio Symbol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1547" y="1377950"/>
              <a:ext cx="2932112" cy="2932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Getriebe, beschrieben, symbol Symbol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96" y="1582370"/>
            <a:ext cx="3053129" cy="30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021492" y="827430"/>
            <a:ext cx="4275438" cy="4395309"/>
            <a:chOff x="1021492" y="827430"/>
            <a:chExt cx="4275438" cy="4395309"/>
          </a:xfrm>
          <a:effectLst/>
        </p:grpSpPr>
        <p:sp>
          <p:nvSpPr>
            <p:cNvPr id="4" name="Ellipse 3"/>
            <p:cNvSpPr/>
            <p:nvPr/>
          </p:nvSpPr>
          <p:spPr>
            <a:xfrm>
              <a:off x="1021492" y="827430"/>
              <a:ext cx="4275438" cy="4395309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0" name="Picture 2" descr="bis, Pfeil, mit, Haus, Form, beschrieben, symbol Symbol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022" y="1168572"/>
              <a:ext cx="3384378" cy="338437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Gerader Verbinder 5"/>
            <p:cNvCxnSpPr/>
            <p:nvPr/>
          </p:nvCxnSpPr>
          <p:spPr>
            <a:xfrm flipV="1">
              <a:off x="2205211" y="2590800"/>
              <a:ext cx="1908000" cy="6350"/>
            </a:xfrm>
            <a:prstGeom prst="line">
              <a:avLst/>
            </a:prstGeom>
            <a:ln w="174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114192" y="757580"/>
            <a:ext cx="4275438" cy="4395309"/>
            <a:chOff x="6114192" y="757580"/>
            <a:chExt cx="4275438" cy="4395309"/>
          </a:xfrm>
        </p:grpSpPr>
        <p:sp>
          <p:nvSpPr>
            <p:cNvPr id="10" name="Ellipse 9"/>
            <p:cNvSpPr/>
            <p:nvPr/>
          </p:nvSpPr>
          <p:spPr>
            <a:xfrm>
              <a:off x="6114192" y="757580"/>
              <a:ext cx="4275438" cy="4395309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2" name="Picture 4" descr="Spiel , Dreieck , Umriss Symbol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150" y="1475685"/>
              <a:ext cx="3026465" cy="302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45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1021492" y="827430"/>
            <a:ext cx="4275438" cy="4395309"/>
            <a:chOff x="1021492" y="827430"/>
            <a:chExt cx="4275438" cy="4395309"/>
          </a:xfrm>
        </p:grpSpPr>
        <p:sp>
          <p:nvSpPr>
            <p:cNvPr id="5" name="Ellipse 4"/>
            <p:cNvSpPr/>
            <p:nvPr/>
          </p:nvSpPr>
          <p:spPr>
            <a:xfrm>
              <a:off x="1021492" y="827430"/>
              <a:ext cx="4275438" cy="4395309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74" name="Picture 2" descr="pause, beschrieben, big, symbol Symbol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848" y="1855788"/>
              <a:ext cx="2244725" cy="224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/>
          <p:cNvGrpSpPr/>
          <p:nvPr/>
        </p:nvGrpSpPr>
        <p:grpSpPr>
          <a:xfrm>
            <a:off x="6066742" y="604789"/>
            <a:ext cx="4275438" cy="4395309"/>
            <a:chOff x="5206662" y="586683"/>
            <a:chExt cx="4275438" cy="4395309"/>
          </a:xfrm>
        </p:grpSpPr>
        <p:sp>
          <p:nvSpPr>
            <p:cNvPr id="16" name="Ellipse 15"/>
            <p:cNvSpPr/>
            <p:nvPr/>
          </p:nvSpPr>
          <p:spPr>
            <a:xfrm>
              <a:off x="5206662" y="586683"/>
              <a:ext cx="4275438" cy="4395309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76" name="Picture 4" descr="audio, Werkzeug, in, Ruhe Symbol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098" y="1274746"/>
              <a:ext cx="3242932" cy="3242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82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021492" y="827430"/>
            <a:ext cx="4275438" cy="4395309"/>
            <a:chOff x="1021492" y="827430"/>
            <a:chExt cx="4275438" cy="4395309"/>
          </a:xfrm>
        </p:grpSpPr>
        <p:sp>
          <p:nvSpPr>
            <p:cNvPr id="3" name="Ellipse 2"/>
            <p:cNvSpPr/>
            <p:nvPr/>
          </p:nvSpPr>
          <p:spPr>
            <a:xfrm>
              <a:off x="1021492" y="827430"/>
              <a:ext cx="4275438" cy="4395309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194" name="Picture 2" descr="cube, von, Notizen, Stapel Symbol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902" y="1494774"/>
              <a:ext cx="3060618" cy="306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6470170" y="672012"/>
            <a:ext cx="4275438" cy="4395309"/>
            <a:chOff x="6470170" y="672012"/>
            <a:chExt cx="4275438" cy="4395309"/>
          </a:xfrm>
        </p:grpSpPr>
        <p:sp>
          <p:nvSpPr>
            <p:cNvPr id="6" name="Ellipse 5"/>
            <p:cNvSpPr/>
            <p:nvPr/>
          </p:nvSpPr>
          <p:spPr>
            <a:xfrm>
              <a:off x="6470170" y="672012"/>
              <a:ext cx="4275438" cy="4395309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196" name="Picture 4" descr="Liste Schnittstelle symbol Symbol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851" y="1313302"/>
              <a:ext cx="3112726" cy="3112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26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autsprecher, outline Symbol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9098"/>
                    </a14:imgEffect>
                    <a14:imgEffect>
                      <a14:saturation sat="19000"/>
                    </a14:imgEffect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34" y="57682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OTRONIK - excellence fo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992187"/>
            <a:ext cx="49720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2335625" y="3223411"/>
            <a:ext cx="6220891" cy="1417376"/>
            <a:chOff x="2462373" y="2933700"/>
            <a:chExt cx="6220891" cy="1417376"/>
          </a:xfrm>
        </p:grpSpPr>
        <p:sp>
          <p:nvSpPr>
            <p:cNvPr id="4" name="Textfeld 3"/>
            <p:cNvSpPr txBox="1"/>
            <p:nvPr/>
          </p:nvSpPr>
          <p:spPr>
            <a:xfrm>
              <a:off x="3202148" y="2933700"/>
              <a:ext cx="54811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kern="1000" spc="-130" dirty="0" smtClean="0">
                  <a:solidFill>
                    <a:srgbClr val="1B2847"/>
                  </a:solidFill>
                  <a:latin typeface="Franklin Gothic Heavy" panose="020B0903020102020204" pitchFamily="34" charset="0"/>
                </a:rPr>
                <a:t>RADIO RELIATY</a:t>
              </a:r>
              <a:endParaRPr lang="de-DE" sz="6000" kern="1000" spc="-130" dirty="0">
                <a:solidFill>
                  <a:srgbClr val="1B2847"/>
                </a:solidFill>
                <a:latin typeface="Franklin Gothic Heavy" panose="020B0903020102020204" pitchFamily="34" charset="0"/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 flipH="1">
              <a:off x="2462373" y="3116761"/>
              <a:ext cx="631825" cy="649540"/>
              <a:chOff x="6449884" y="781392"/>
              <a:chExt cx="4275438" cy="4395309"/>
            </a:xfrm>
            <a:effectLst/>
          </p:grpSpPr>
          <p:sp>
            <p:nvSpPr>
              <p:cNvPr id="7" name="Ellipse 6"/>
              <p:cNvSpPr/>
              <p:nvPr/>
            </p:nvSpPr>
            <p:spPr>
              <a:xfrm>
                <a:off x="6449884" y="781392"/>
                <a:ext cx="4275438" cy="4395309"/>
              </a:xfrm>
              <a:prstGeom prst="ellipse">
                <a:avLst/>
              </a:prstGeom>
              <a:solidFill>
                <a:srgbClr val="5E88A1"/>
              </a:solidFill>
              <a:ln>
                <a:solidFill>
                  <a:srgbClr val="5E88A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8" name="Picture 4" descr="radio Symbol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547" y="1377950"/>
                <a:ext cx="2932112" cy="293211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feld 4"/>
            <p:cNvSpPr txBox="1"/>
            <p:nvPr/>
          </p:nvSpPr>
          <p:spPr>
            <a:xfrm>
              <a:off x="3202148" y="3766301"/>
              <a:ext cx="3239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spc="-120" dirty="0">
                  <a:solidFill>
                    <a:srgbClr val="5E829D"/>
                  </a:solidFill>
                </a:rPr>
                <a:t>e</a:t>
              </a:r>
              <a:r>
                <a:rPr lang="de-DE" sz="3200" spc="-120" dirty="0" smtClean="0">
                  <a:solidFill>
                    <a:srgbClr val="5E829D"/>
                  </a:solidFill>
                </a:rPr>
                <a:t>xcellence for </a:t>
              </a:r>
              <a:r>
                <a:rPr lang="de-DE" sz="3200" spc="-120" dirty="0" err="1" smtClean="0">
                  <a:solidFill>
                    <a:srgbClr val="5E829D"/>
                  </a:solidFill>
                </a:rPr>
                <a:t>music</a:t>
              </a:r>
              <a:endParaRPr lang="de-DE" sz="3200" spc="-120" dirty="0">
                <a:solidFill>
                  <a:srgbClr val="5E829D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69621" y="821076"/>
            <a:ext cx="1762959" cy="2112624"/>
            <a:chOff x="749043" y="1979611"/>
            <a:chExt cx="1762959" cy="2112624"/>
          </a:xfrm>
        </p:grpSpPr>
        <p:sp>
          <p:nvSpPr>
            <p:cNvPr id="11" name="Ellipse 10"/>
            <p:cNvSpPr/>
            <p:nvPr/>
          </p:nvSpPr>
          <p:spPr>
            <a:xfrm flipH="1">
              <a:off x="798672" y="2020887"/>
              <a:ext cx="1697810" cy="1745413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/>
            <p:cNvCxnSpPr/>
            <p:nvPr/>
          </p:nvCxnSpPr>
          <p:spPr>
            <a:xfrm>
              <a:off x="1656855" y="1979611"/>
              <a:ext cx="0" cy="102076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749043" y="3121103"/>
              <a:ext cx="1762959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H="1">
              <a:off x="1647577" y="3125446"/>
              <a:ext cx="9278" cy="96678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908527" y="2132132"/>
              <a:ext cx="71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671083" y="2132132"/>
              <a:ext cx="71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5000"/>
                <a:lumOff val="95000"/>
              </a:schemeClr>
            </a:gs>
            <a:gs pos="100000">
              <a:srgbClr val="5E829D"/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89872" y="2286001"/>
            <a:ext cx="1525880" cy="1715608"/>
            <a:chOff x="749043" y="1979611"/>
            <a:chExt cx="1762959" cy="2112624"/>
          </a:xfrm>
        </p:grpSpPr>
        <p:sp>
          <p:nvSpPr>
            <p:cNvPr id="5" name="Ellipse 4"/>
            <p:cNvSpPr/>
            <p:nvPr/>
          </p:nvSpPr>
          <p:spPr>
            <a:xfrm flipH="1">
              <a:off x="798672" y="2020887"/>
              <a:ext cx="1697810" cy="1745413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1656855" y="1979611"/>
              <a:ext cx="0" cy="102076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flipH="1">
              <a:off x="749043" y="3121103"/>
              <a:ext cx="1762959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1647577" y="3125446"/>
              <a:ext cx="9278" cy="96678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908527" y="2132131"/>
              <a:ext cx="714236" cy="106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671083" y="2132131"/>
              <a:ext cx="714236" cy="106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1907157" y="2077295"/>
            <a:ext cx="10736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B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287749" y="3633133"/>
            <a:ext cx="44506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200" spc="-120" dirty="0" smtClean="0">
                <a:solidFill>
                  <a:srgbClr val="5E829D"/>
                </a:solidFill>
              </a:rPr>
              <a:t>excellence for</a:t>
            </a:r>
            <a:endParaRPr lang="de-DE" sz="6200" spc="-120" dirty="0">
              <a:solidFill>
                <a:srgbClr val="5E829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10939" y="2085005"/>
            <a:ext cx="6200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>
                <a:solidFill>
                  <a:srgbClr val="1B2847"/>
                </a:solidFill>
                <a:latin typeface="Franklin Gothic Heavy" panose="020B0903020102020204" pitchFamily="34" charset="0"/>
              </a:rPr>
              <a:t>I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26645" y="2085005"/>
            <a:ext cx="114262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O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250302" y="2085005"/>
            <a:ext cx="8316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>
                <a:solidFill>
                  <a:srgbClr val="1B2847"/>
                </a:solidFill>
                <a:latin typeface="Franklin Gothic Heavy" panose="020B0903020102020204" pitchFamily="34" charset="0"/>
              </a:rPr>
              <a:t>T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943732" y="2085005"/>
            <a:ext cx="114262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O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46602" y="2085005"/>
            <a:ext cx="11410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>
                <a:solidFill>
                  <a:srgbClr val="1B2847"/>
                </a:solidFill>
                <a:latin typeface="Franklin Gothic Heavy" panose="020B0903020102020204" pitchFamily="34" charset="0"/>
              </a:rPr>
              <a:t>R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373632" y="2077295"/>
            <a:ext cx="109292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K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930733" y="2077295"/>
            <a:ext cx="11362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N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929466" y="2077295"/>
            <a:ext cx="6200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I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937906" y="2079391"/>
            <a:ext cx="201176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2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AD</a:t>
            </a:r>
            <a:endParaRPr lang="de-DE" sz="11000" kern="1000" spc="-12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664957" y="2077295"/>
            <a:ext cx="54689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0" kern="1000" spc="-130" dirty="0" smtClean="0">
                <a:solidFill>
                  <a:srgbClr val="1B2847"/>
                </a:solidFill>
                <a:latin typeface="Franklin Gothic Heavy" panose="020B0903020102020204" pitchFamily="34" charset="0"/>
              </a:rPr>
              <a:t>RELIATY</a:t>
            </a:r>
            <a:endParaRPr lang="de-DE" sz="11000" kern="1000" spc="-130" dirty="0">
              <a:solidFill>
                <a:srgbClr val="1B2847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12692" y="2319520"/>
            <a:ext cx="1499515" cy="1417405"/>
            <a:chOff x="755843" y="2362386"/>
            <a:chExt cx="1313066" cy="1327262"/>
          </a:xfrm>
        </p:grpSpPr>
        <p:sp>
          <p:nvSpPr>
            <p:cNvPr id="28" name="Ellipse 27"/>
            <p:cNvSpPr/>
            <p:nvPr/>
          </p:nvSpPr>
          <p:spPr>
            <a:xfrm flipH="1">
              <a:off x="755843" y="2362386"/>
              <a:ext cx="1313066" cy="1327262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Picture 4" descr="radio Symbol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2123" y="2543956"/>
              <a:ext cx="900506" cy="90050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feld 29"/>
          <p:cNvSpPr txBox="1"/>
          <p:nvPr/>
        </p:nvSpPr>
        <p:spPr>
          <a:xfrm>
            <a:off x="6625524" y="3633133"/>
            <a:ext cx="11773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200" spc="-120" dirty="0" smtClean="0">
                <a:solidFill>
                  <a:srgbClr val="5E829D"/>
                </a:solidFill>
              </a:rPr>
              <a:t>life</a:t>
            </a:r>
            <a:endParaRPr lang="de-DE" sz="6200" spc="-120" dirty="0">
              <a:solidFill>
                <a:srgbClr val="5E829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29907" y="3633133"/>
            <a:ext cx="20245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200" spc="-120" dirty="0" err="1" smtClean="0">
                <a:solidFill>
                  <a:srgbClr val="5E829D"/>
                </a:solidFill>
              </a:rPr>
              <a:t>music</a:t>
            </a:r>
            <a:endParaRPr lang="de-DE" sz="6200" spc="-120" dirty="0">
              <a:solidFill>
                <a:srgbClr val="5E82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24817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16042 -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16523 -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387669" y="2108200"/>
            <a:ext cx="9166030" cy="2324100"/>
            <a:chOff x="2561632" y="2933700"/>
            <a:chExt cx="8618085" cy="1446550"/>
          </a:xfrm>
        </p:grpSpPr>
        <p:sp>
          <p:nvSpPr>
            <p:cNvPr id="5" name="Textfeld 4"/>
            <p:cNvSpPr txBox="1"/>
            <p:nvPr/>
          </p:nvSpPr>
          <p:spPr>
            <a:xfrm>
              <a:off x="3202148" y="2933700"/>
              <a:ext cx="79775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kern="1000" spc="-130" dirty="0" smtClean="0">
                  <a:solidFill>
                    <a:srgbClr val="1B2847"/>
                  </a:solidFill>
                  <a:latin typeface="Franklin Gothic Heavy" panose="020B0903020102020204" pitchFamily="34" charset="0"/>
                </a:rPr>
                <a:t>RADIO RELIATY</a:t>
              </a:r>
              <a:endParaRPr lang="de-DE" sz="8800" kern="1000" spc="-130" dirty="0">
                <a:solidFill>
                  <a:srgbClr val="1B2847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9" name="Picture 4" descr="radio Symbol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61632" y="3204920"/>
              <a:ext cx="433308" cy="43330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3202148" y="3719638"/>
              <a:ext cx="5555816" cy="616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spc="-120" dirty="0">
                  <a:solidFill>
                    <a:srgbClr val="5E829D"/>
                  </a:solidFill>
                </a:rPr>
                <a:t>e</a:t>
              </a:r>
              <a:r>
                <a:rPr lang="de-DE" sz="5400" spc="-120" dirty="0" smtClean="0">
                  <a:solidFill>
                    <a:srgbClr val="5E829D"/>
                  </a:solidFill>
                </a:rPr>
                <a:t>xcellence for </a:t>
              </a:r>
              <a:r>
                <a:rPr lang="de-DE" sz="5400" spc="-120" dirty="0" err="1" smtClean="0">
                  <a:solidFill>
                    <a:srgbClr val="5E829D"/>
                  </a:solidFill>
                </a:rPr>
                <a:t>music</a:t>
              </a:r>
              <a:endParaRPr lang="de-DE" sz="5400" spc="-120" dirty="0">
                <a:solidFill>
                  <a:srgbClr val="5E829D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55843" y="2362386"/>
            <a:ext cx="1313066" cy="1327262"/>
            <a:chOff x="755843" y="2362386"/>
            <a:chExt cx="1313066" cy="1327262"/>
          </a:xfrm>
        </p:grpSpPr>
        <p:sp>
          <p:nvSpPr>
            <p:cNvPr id="11" name="Ellipse 10"/>
            <p:cNvSpPr/>
            <p:nvPr/>
          </p:nvSpPr>
          <p:spPr>
            <a:xfrm flipH="1">
              <a:off x="755843" y="2362386"/>
              <a:ext cx="1313066" cy="1327262"/>
            </a:xfrm>
            <a:prstGeom prst="ellipse">
              <a:avLst/>
            </a:prstGeom>
            <a:solidFill>
              <a:srgbClr val="5E88A1"/>
            </a:solidFill>
            <a:ln>
              <a:solidFill>
                <a:srgbClr val="5E88A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4" descr="radio Symbol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62123" y="2543956"/>
              <a:ext cx="900506" cy="90050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97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Heavy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Jost</dc:creator>
  <cp:lastModifiedBy>Rebecca Jost</cp:lastModifiedBy>
  <cp:revision>23</cp:revision>
  <dcterms:created xsi:type="dcterms:W3CDTF">2019-10-27T09:29:34Z</dcterms:created>
  <dcterms:modified xsi:type="dcterms:W3CDTF">2019-10-27T19:33:02Z</dcterms:modified>
</cp:coreProperties>
</file>