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43452-04F5-4CD6-A7AF-EDED22B1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C4191-42E7-484A-9DCC-80DA4398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69585-849A-4093-A262-67453C2D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7791D-C50D-4873-A0B5-BE038A9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04C46-D30F-4D27-8B94-6D70044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1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03928-5471-4AFD-9BA6-35CB3531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F06563-E02E-47E3-A75C-FDC72FD82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A5098-BE58-4773-BA81-38D6675D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1416C-AC43-43AB-B940-7B4C7825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010B0-C493-47E7-ACF0-1C38C5D5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9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BADBAB-C4EF-4267-AB49-C2FAEC6D9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70BA9A-EB36-405A-99BF-AF399295B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E8F6B2-4925-4363-901C-ACEB8374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9E8D3-843E-445F-83B4-408245A1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CC84CF-9E9F-41BD-BF6D-F8DDCCC1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EC373-7101-41D4-A380-E8D12DBD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5A831-7CD6-4E5D-9C4F-0C14D88F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1AB45-976B-43D0-B309-E48286D2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82E67-4797-4E6F-B9D9-D240CAE6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78F23-86E6-46D0-9990-7023BD38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8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BE514-1099-4764-8EC8-DD783CD3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2D5F8A-EFCB-4970-BCFD-FE41EC6C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B18AB-1CCF-435F-BAB8-D942C746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754EE-FE5A-490E-A1B8-B201E32F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1DF65-3CD9-4698-AEB0-ECB0C9D8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1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4AE06-A939-494D-84E0-7B2B5AF6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D7FFF-98CE-4383-8CF2-F6427C74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337B6D-D01E-4B87-B924-259576D0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3DFCB-D999-4AB1-B07D-E98E5F02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3F8FED-993C-4610-ADED-9EB7302E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A424DE-401A-42B5-8E1F-623B0E75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7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F9B5A-5DDE-499A-8959-87A55CFE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4BD4C-FC2B-4CBD-AC94-A041CBFD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F689D7-C94D-4D39-BDA6-3BB36B29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0844D9-62AC-459E-988A-A37D1702A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16D9DC-2694-4834-9C1D-7304A6AB2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159C69-5DE7-4F05-9601-E7304673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2B4B3C-7C32-4A91-BF75-313C0C0F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7172DC-FE7A-4A37-808A-0AEFACD2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07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6FA32-89C5-4EB1-8CE5-58D05828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6054DF-B380-45CD-B0EE-54391168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2F9E19-23A8-4B46-8AA4-099E8160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73C7ED-7C8D-4687-8DF2-AF498039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4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7D0755-BFB9-4D4F-A99F-4DEB8A13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CA87B9-AC86-4707-8882-185349ED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4FB41D-5EC8-4BD0-BF0B-C5BA2525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AAC7-A7CA-4E32-9133-E5BBFAE0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0AF95-E8B0-460F-9594-2727BEF9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4C7E0D-4781-4A40-86E9-4CCE7E07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39C2E8-A4F8-4968-B91F-C59409C0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06BD85-44F6-47F9-9BD8-7CED946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55A532-986C-43B2-BF2D-E632AC1C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64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64798-A47D-4765-AC9A-ACD113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1BE604-AE77-402C-A408-205C5B49D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16A244-0C0D-4E16-9A95-59FBA333F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93874B-9210-48D5-912E-A5314050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562A87-1FF1-4729-9535-578D1CEE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BEAFC3-CDBF-4809-85DF-6E1509AA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19337-1EB2-400D-9137-6E145097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1435A2-6055-489D-AA5C-12E5B599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C5ABF-6CF0-4B26-BEA6-FF6142BA6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6C73-78DE-43C1-99B0-790A2C757228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59FAAA-4EA7-483C-AED5-4D2A9AC1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3EE92-8FCF-4DFF-8FA9-499525940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64CD-36A0-428A-814D-A6C8F1F4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67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В США оживили древние микробы | Журнал Esquire.ru">
            <a:extLst>
              <a:ext uri="{FF2B5EF4-FFF2-40B4-BE49-F238E27FC236}">
                <a16:creationId xmlns:a16="http://schemas.microsoft.com/office/drawing/2014/main" id="{9F0BAB6A-B8CF-444F-B8C8-5BA3FFD51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9091" r="2374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6B006-3E94-43D7-8DDB-9116D0BEB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3700"/>
              <a:t>Исследования в медицине XIX века </a:t>
            </a:r>
            <a:br>
              <a:rPr lang="ru-RU" sz="3700"/>
            </a:br>
            <a:r>
              <a:rPr lang="ru-RU" sz="3700"/>
              <a:t>Микробная теория болезней.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77687-7FE2-4EB7-A9D9-A3877CC0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ru-RU" sz="2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133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57F4C-6176-40F0-B39C-8318CBD9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F57DCE-4759-45BD-8E23-740F57B61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Спор. Что такое спор. Как не спорить. - Школа Ораторского Мастерства">
            <a:extLst>
              <a:ext uri="{FF2B5EF4-FFF2-40B4-BE49-F238E27FC236}">
                <a16:creationId xmlns:a16="http://schemas.microsoft.com/office/drawing/2014/main" id="{D5D98245-C7A0-427A-8B27-5B775EB35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2424880" y="9899"/>
            <a:ext cx="7342239" cy="70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9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астер, Луи — Википедия">
            <a:extLst>
              <a:ext uri="{FF2B5EF4-FFF2-40B4-BE49-F238E27FC236}">
                <a16:creationId xmlns:a16="http://schemas.microsoft.com/office/drawing/2014/main" id="{0DB8E270-BC7A-438E-B439-0F7203086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6" r="9090" b="37804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BA3EC-FF08-4C2C-A2AF-4FF4E479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ru-RU" sz="5400" dirty="0"/>
              <a:t>Луи Пастер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DF0FE-C38E-46C8-A977-CC6AF583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3137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Французский химик и микробиолог Луи Пастер. Источник изображения: britannica.com">
            <a:extLst>
              <a:ext uri="{FF2B5EF4-FFF2-40B4-BE49-F238E27FC236}">
                <a16:creationId xmlns:a16="http://schemas.microsoft.com/office/drawing/2014/main" id="{CA3E7890-A97A-465C-91F9-E6DDE1797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4" r="1" b="391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3DEE9-A906-4800-868C-924CA275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ru-RU" sz="4000" dirty="0"/>
              <a:t>Деятельность Луи Пастера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344F13-DFE4-4B93-9006-493839210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0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9E9B3-7353-4C0D-8AFD-19CCF6654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0775" y="2923218"/>
            <a:ext cx="6438899" cy="2889114"/>
          </a:xfrm>
        </p:spPr>
        <p:txBody>
          <a:bodyPr anchor="b">
            <a:normAutofit/>
          </a:bodyPr>
          <a:lstStyle/>
          <a:p>
            <a:pPr algn="l"/>
            <a:r>
              <a:rPr lang="ru-RU" sz="3200" dirty="0">
                <a:latin typeface="YS Text Fallback"/>
              </a:rPr>
              <a:t>Э</a:t>
            </a:r>
            <a:r>
              <a:rPr lang="ru-RU" sz="3200" b="0" i="0" dirty="0">
                <a:effectLst/>
                <a:latin typeface="YS Text Fallback"/>
              </a:rPr>
              <a:t>пидемия шелковичных червей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41A155-3A89-4393-BD3D-BF4FD32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3510" y="1045668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ru-RU" sz="20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Натуральный шелк – виды ткани, уход и история. Обсуждение на LiveInternet -  Российский Сервис Онлайн-Дневников">
            <a:extLst>
              <a:ext uri="{FF2B5EF4-FFF2-40B4-BE49-F238E27FC236}">
                <a16:creationId xmlns:a16="http://schemas.microsoft.com/office/drawing/2014/main" id="{9C7F5B43-B39B-4426-9F13-8E9F0F057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2" r="13238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737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D4A85-0BD6-4E44-B799-3CEF09F4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10754628" cy="1264588"/>
          </a:xfrm>
        </p:spPr>
        <p:txBody>
          <a:bodyPr anchor="ctr">
            <a:normAutofit/>
          </a:bodyPr>
          <a:lstStyle/>
          <a:p>
            <a:r>
              <a:rPr lang="ru-RU" sz="4000" b="0" i="0" dirty="0" err="1">
                <a:solidFill>
                  <a:schemeClr val="bg1"/>
                </a:solidFill>
                <a:effectLst/>
                <a:latin typeface="YS Text Fallback"/>
              </a:rPr>
              <a:t>Игнац</a:t>
            </a:r>
            <a:r>
              <a:rPr lang="ru-RU" sz="4000" b="0" i="0" dirty="0">
                <a:solidFill>
                  <a:schemeClr val="bg1"/>
                </a:solidFill>
                <a:effectLst/>
                <a:latin typeface="YS Text Fallback"/>
              </a:rPr>
              <a:t> Филипп </a:t>
            </a:r>
            <a:r>
              <a:rPr lang="ru-RU" sz="4000" b="0" i="0" dirty="0" err="1">
                <a:solidFill>
                  <a:schemeClr val="bg1"/>
                </a:solidFill>
                <a:effectLst/>
                <a:latin typeface="YS Text Fallback"/>
              </a:rPr>
              <a:t>Земмельвейс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D6EC6-ACB1-490A-A8C5-4AF0DEC0F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endParaRPr lang="ru-RU" sz="2000" dirty="0">
              <a:solidFill>
                <a:srgbClr val="FFC000"/>
              </a:solidFill>
            </a:endParaRPr>
          </a:p>
        </p:txBody>
      </p:sp>
      <p:pic>
        <p:nvPicPr>
          <p:cNvPr id="6146" name="Picture 2" descr="Спаситель матерей – Наука – Коммерсантъ">
            <a:extLst>
              <a:ext uri="{FF2B5EF4-FFF2-40B4-BE49-F238E27FC236}">
                <a16:creationId xmlns:a16="http://schemas.microsoft.com/office/drawing/2014/main" id="{12B13063-E50E-4D29-B394-D289FBECD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6" r="-1" b="11834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3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Источник изображения: nextews.com ">
            <a:extLst>
              <a:ext uri="{FF2B5EF4-FFF2-40B4-BE49-F238E27FC236}">
                <a16:creationId xmlns:a16="http://schemas.microsoft.com/office/drawing/2014/main" id="{5B5A8F30-2828-45CC-9E8E-5103FB553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" b="9707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E2C81-372F-4674-983A-263CF2B12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ru-RU" sz="52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828FAA-E7DE-4B96-B2BF-CE583CC8D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7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Портрет Луи Пастера на обложке французского журнала. Источник изображения: Photos.com">
            <a:extLst>
              <a:ext uri="{FF2B5EF4-FFF2-40B4-BE49-F238E27FC236}">
                <a16:creationId xmlns:a16="http://schemas.microsoft.com/office/drawing/2014/main" id="{BB803A6D-D763-49DF-B05B-3CB5F100B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75" r="-1" b="263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32B7D-D301-4E2E-8435-25460727F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ru-RU" sz="4000" dirty="0"/>
              <a:t>Признание микробной теории болезни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F02F93-1A7F-4A37-8B5F-85C652C7A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A295C-6206-4ACE-95C4-C804F22B5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06C0F-E6C3-4EEA-989E-BCB30FC8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DC76DA-F6F5-4B01-9FFC-8D1EACF1E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3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</Words>
  <Application>Microsoft Office PowerPoint</Application>
  <PresentationFormat>Широкоэкранный</PresentationFormat>
  <Paragraphs>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YS Text Fallback</vt:lpstr>
      <vt:lpstr>Тема Office</vt:lpstr>
      <vt:lpstr>Исследования в медицине XIX века  Микробная теория болезней.</vt:lpstr>
      <vt:lpstr>Презентация PowerPoint</vt:lpstr>
      <vt:lpstr>Луи Пастер</vt:lpstr>
      <vt:lpstr>Деятельность Луи Пастера</vt:lpstr>
      <vt:lpstr>Эпидемия шелковичных червей</vt:lpstr>
      <vt:lpstr>Игнац Филипп Земмельвейс</vt:lpstr>
      <vt:lpstr>Презентация PowerPoint</vt:lpstr>
      <vt:lpstr>Признание микробной теории болезни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Исследования в медицине XIX века  Микробная теория болезней.</dc:title>
  <dc:creator>Андрейченко Леонид Вадимович</dc:creator>
  <cp:lastModifiedBy>Андрейченко Леонид Вадимович</cp:lastModifiedBy>
  <cp:revision>3</cp:revision>
  <dcterms:created xsi:type="dcterms:W3CDTF">2020-11-29T18:08:00Z</dcterms:created>
  <dcterms:modified xsi:type="dcterms:W3CDTF">2020-12-11T08:34:32Z</dcterms:modified>
</cp:coreProperties>
</file>