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sldIdLst>
    <p:sldId id="256" r:id="rId3"/>
    <p:sldId id="262" r:id="rId4"/>
    <p:sldId id="257" r:id="rId5"/>
    <p:sldId id="269" r:id="rId6"/>
    <p:sldId id="270" r:id="rId7"/>
    <p:sldId id="272" r:id="rId8"/>
    <p:sldId id="265" r:id="rId9"/>
    <p:sldId id="264" r:id="rId10"/>
    <p:sldId id="266" r:id="rId11"/>
    <p:sldId id="267" r:id="rId12"/>
    <p:sldId id="268" r:id="rId13"/>
    <p:sldId id="275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9"/>
            <p14:sldId id="270"/>
            <p14:sldId id="272"/>
            <p14:sldId id="265"/>
            <p14:sldId id="264"/>
            <p14:sldId id="266"/>
            <p14:sldId id="267"/>
            <p14:sldId id="268"/>
            <p14:sldId id="275"/>
            <p14:sldId id="27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2" y="2029216"/>
            <a:ext cx="10879183" cy="2307655"/>
          </a:xfrm>
        </p:spPr>
        <p:txBody>
          <a:bodyPr>
            <a:normAutofit/>
          </a:bodyPr>
          <a:lstStyle/>
          <a:p>
            <a:r>
              <a:rPr lang="pl-PL" sz="4800" dirty="0" smtClean="0"/>
              <a:t>Mobilna aplikacja społecznościowa oparta na </a:t>
            </a:r>
            <a:r>
              <a:rPr lang="pl-PL" sz="4800" dirty="0"/>
              <a:t>geolokalizacji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4880559"/>
            <a:ext cx="6705599" cy="1367844"/>
          </a:xfrm>
        </p:spPr>
        <p:txBody>
          <a:bodyPr>
            <a:noAutofit/>
          </a:bodyPr>
          <a:lstStyle/>
          <a:p>
            <a:r>
              <a:rPr lang="pl-PL" dirty="0" smtClean="0"/>
              <a:t>Autor: Tytus Dragon</a:t>
            </a:r>
            <a:r>
              <a:rPr lang="pl-PL" dirty="0"/>
              <a:t>	</a:t>
            </a:r>
            <a:endParaRPr lang="pl-PL" dirty="0" smtClean="0"/>
          </a:p>
          <a:p>
            <a:r>
              <a:rPr lang="pl-PL" dirty="0" smtClean="0"/>
              <a:t>Kierujący pracą: Alina Momot</a:t>
            </a:r>
          </a:p>
        </p:txBody>
      </p:sp>
      <p:pic>
        <p:nvPicPr>
          <p:cNvPr id="4" name="Obraz 3" descr="C:\Users\kasia\Desktop\14%20politechnika%20slask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721" y="4880558"/>
            <a:ext cx="1787887" cy="1748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aplikacji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909346"/>
            <a:ext cx="4405977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Szukanie użytkowników  w bazie oraz wyświetlone wyniki.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Strona z danymi zalogowanego użytkownika.</a:t>
            </a:r>
            <a:endParaRPr lang="pl-P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1" y="700478"/>
            <a:ext cx="3181794" cy="5953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39" y="700478"/>
            <a:ext cx="3200847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aplikacji</a:t>
            </a:r>
            <a:endParaRPr lang="pl-P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434" y="1711325"/>
            <a:ext cx="69111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Wybranie użytkownika na liście znajomych to przejście do widoku mapy z zaznaczonymi osobami oraz ich loginami.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Zachowana pełna funkcjonalnośc mapy.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Widok wszystkich znajomych.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43" y="319140"/>
            <a:ext cx="3120279" cy="5743523"/>
          </a:xfrm>
        </p:spPr>
      </p:pic>
    </p:spTree>
    <p:extLst>
      <p:ext uri="{BB962C8B-B14F-4D97-AF65-F5344CB8AC3E}">
        <p14:creationId xmlns:p14="http://schemas.microsoft.com/office/powerpoint/2010/main" val="14659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aplikacji</a:t>
            </a:r>
            <a:endParaRPr lang="pl-P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434" y="1980568"/>
            <a:ext cx="539553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Strona ustawień – mozliwość zmiany hasła oraz opcja usunięcia konta przez deaktywację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70" y="387476"/>
            <a:ext cx="3191320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</a:t>
            </a:r>
            <a:endParaRPr lang="pl-P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4434" y="1711325"/>
            <a:ext cx="11245188" cy="4351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Instalacja aplikacji na wielu urządzeniach z systemem Windows Phone 8.1 oraz Windows 10 Mobile,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Utworzenie wielu kont użytkowników i wykonanie licznych testów funkcjonalnych,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Badanie zachowania aplikacji podczas np. braku dostępu do internetu lub wznawaianiu procesu aplikacji.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40130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2402238"/>
            <a:ext cx="4878565" cy="2187227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pl-PL" sz="2400" dirty="0" smtClean="0"/>
              <a:t>Autor: Tytus Dragon</a:t>
            </a:r>
          </a:p>
          <a:p>
            <a:r>
              <a:rPr lang="pl-PL" sz="2400" dirty="0" smtClean="0"/>
              <a:t>Kierujący pracą</a:t>
            </a:r>
            <a:r>
              <a:rPr lang="pl-PL" sz="2400" smtClean="0"/>
              <a:t>: Alina </a:t>
            </a:r>
            <a:r>
              <a:rPr lang="pl-PL" sz="2400" dirty="0" smtClean="0"/>
              <a:t>Momot</a:t>
            </a:r>
            <a:endParaRPr lang="en-US" sz="2400" dirty="0"/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rgbClr val="DD4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082349" cy="4447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Mobilna Aplikacja internetowa służąca do odbierania i udostępniania danych o użytkownikach, a w szczególności ich położenia,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API z bazą danych usytuowane na serwerach Microsoft Azure,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Aplikacja działająca na  urządzeniach mobilnych z systemem operacyjnym Windows Phone 8.1 oraz Windows 10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funkcje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10" y="1447582"/>
            <a:ext cx="10018191" cy="5410418"/>
          </a:xfrm>
        </p:spPr>
        <p:txBody>
          <a:bodyPr>
            <a:normAutofit fontScale="92500" lnSpcReduction="10000"/>
          </a:bodyPr>
          <a:lstStyle/>
          <a:p>
            <a:r>
              <a:rPr lang="pl-PL" sz="2600" dirty="0" smtClean="0"/>
              <a:t>Konta użytkowników z indywidualnym loginem i danymi. Możliwość zmiany hasła oraz usunięcia konta.</a:t>
            </a:r>
          </a:p>
          <a:p>
            <a:r>
              <a:rPr lang="pl-PL" sz="2600" dirty="0" smtClean="0"/>
              <a:t>Lokalizowanie użytkownika przy użyciu systemu GPS oraz przeglądanie mapy z zaznaczonymi znajomymi na mapie.</a:t>
            </a:r>
          </a:p>
          <a:p>
            <a:r>
              <a:rPr lang="pl-PL" sz="2600" dirty="0"/>
              <a:t>Lista znajomych i obsługa </a:t>
            </a:r>
            <a:r>
              <a:rPr lang="pl-PL" sz="2600" dirty="0" smtClean="0"/>
              <a:t>zaproszeń.</a:t>
            </a:r>
          </a:p>
          <a:p>
            <a:r>
              <a:rPr lang="pl-PL" sz="2600" dirty="0" smtClean="0"/>
              <a:t>Wyszukiwanie użytkowników w bazie danych.</a:t>
            </a:r>
          </a:p>
          <a:p>
            <a:r>
              <a:rPr lang="pl-PL" sz="2600" dirty="0" smtClean="0"/>
              <a:t>Opis oraz zdjęcia użytkowników zawartych w liscie znajomych.</a:t>
            </a:r>
            <a:endParaRPr lang="en-US" sz="2600" dirty="0"/>
          </a:p>
          <a:p>
            <a:r>
              <a:rPr lang="pl-PL" sz="1100" dirty="0" smtClean="0"/>
              <a:t>	</a:t>
            </a:r>
            <a:endParaRPr lang="en-US" sz="11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2" y="5216531"/>
            <a:ext cx="412819" cy="367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4" y="2899755"/>
            <a:ext cx="809644" cy="809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7" y="3934560"/>
            <a:ext cx="851850" cy="851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5" y="1447582"/>
            <a:ext cx="7240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5" y="5892340"/>
            <a:ext cx="724001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 i narzędzia</a:t>
            </a:r>
            <a:endParaRPr lang="pl-P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4434" y="1553226"/>
            <a:ext cx="11295292" cy="50855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C#,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Visual Studio 2015 Community,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XAML,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i="1" dirty="0" smtClean="0"/>
              <a:t>MVVM – (ang. Model-View-ViewModel),</a:t>
            </a:r>
            <a:endParaRPr lang="pl-PL" sz="2800" dirty="0" smtClean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693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4434" y="1553226"/>
            <a:ext cx="11295292" cy="5198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Entity Framework </a:t>
            </a:r>
            <a:r>
              <a:rPr lang="pl-PL" sz="2800" i="1" dirty="0"/>
              <a:t>(</a:t>
            </a:r>
            <a:r>
              <a:rPr lang="en-US" sz="2800" i="1" dirty="0"/>
              <a:t>an open source object-relational mapping</a:t>
            </a:r>
            <a:r>
              <a:rPr lang="pl-PL" sz="2800" i="1" dirty="0"/>
              <a:t> tech</a:t>
            </a:r>
            <a:r>
              <a:rPr lang="pl-PL" sz="2800" i="1" dirty="0" smtClean="0"/>
              <a:t>.),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Azure SDK – dodatek do Visual Studio platformy Azure</a:t>
            </a:r>
            <a:r>
              <a:rPr lang="pl-PL" sz="2800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MVC (</a:t>
            </a:r>
            <a:r>
              <a:rPr lang="pl-PL" sz="2800" i="1" dirty="0"/>
              <a:t>ang. Model-View-Controller</a:t>
            </a:r>
            <a:r>
              <a:rPr lang="pl-PL" sz="2800" i="1" dirty="0" smtClean="0"/>
              <a:t>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ASP.NET</a:t>
            </a:r>
            <a:r>
              <a:rPr lang="pl-PL" sz="2800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i="1" dirty="0"/>
              <a:t>RESTful service (ang. </a:t>
            </a:r>
            <a:r>
              <a:rPr lang="pl-PL" sz="2800" i="1" dirty="0"/>
              <a:t>Representational State Transfer</a:t>
            </a:r>
            <a:r>
              <a:rPr lang="pl-PL" sz="2800" i="1" dirty="0" smtClean="0"/>
              <a:t>),</a:t>
            </a:r>
            <a:endParaRPr lang="pl-PL" sz="2800" dirty="0"/>
          </a:p>
          <a:p>
            <a:endParaRPr lang="pl-PL" sz="2400" dirty="0"/>
          </a:p>
          <a:p>
            <a:endParaRPr lang="pl-PL" sz="2400" b="1" i="1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37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XAML &amp; C# - MVVM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7" y="1963064"/>
            <a:ext cx="5270273" cy="3731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30" y="1963064"/>
            <a:ext cx="5590931" cy="3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</a:t>
            </a:r>
            <a:r>
              <a:rPr lang="pl-PL" dirty="0" smtClean="0"/>
              <a:t>aza </a:t>
            </a:r>
            <a:r>
              <a:rPr lang="pl-PL" dirty="0" smtClean="0"/>
              <a:t>danych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06" y="1606642"/>
            <a:ext cx="6026976" cy="49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aplikacji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415440"/>
            <a:ext cx="5688381" cy="50855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dirty="0" smtClean="0"/>
              <a:t>Prosta i intuicyjna - zgodna ze standardami technologii Microsoftu.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dirty="0" smtClean="0"/>
              <a:t>Logowanie do systemu przy pomocy loginu i hasła.</a:t>
            </a:r>
            <a:endParaRPr lang="pl-P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967" y="325437"/>
            <a:ext cx="3317283" cy="60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aplikacji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0101" y="1825625"/>
            <a:ext cx="6277104" cy="435133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Główna strona – wykorzystanie kontrolki </a:t>
            </a:r>
            <a:r>
              <a:rPr lang="pl-PL" sz="3200" i="1" dirty="0" smtClean="0"/>
              <a:t>pivot</a:t>
            </a:r>
            <a:r>
              <a:rPr lang="pl-PL" sz="3200" dirty="0" smtClean="0"/>
              <a:t> ułatiwającej nawigację miedzy stronami oraz zachowuje porządek wizualny i przejrzystość kodu.</a:t>
            </a:r>
          </a:p>
          <a:p>
            <a:endParaRPr lang="pl-P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46" y="252113"/>
            <a:ext cx="3337954" cy="61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190</TotalTime>
  <Words>347</Words>
  <Application>Microsoft Office PowerPoint</Application>
  <PresentationFormat>Widescreen</PresentationFormat>
  <Paragraphs>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Mobilna aplikacja społecznościowa oparta na geolokalizacji</vt:lpstr>
      <vt:lpstr>Opis projektu</vt:lpstr>
      <vt:lpstr>Podstawowe funkcje</vt:lpstr>
      <vt:lpstr>Wykorzystane technologie i narzędzia</vt:lpstr>
      <vt:lpstr>Wykorzystane technologie</vt:lpstr>
      <vt:lpstr>XAML &amp; C# - MVVM</vt:lpstr>
      <vt:lpstr>Baza danych</vt:lpstr>
      <vt:lpstr>Obsługa aplikacji</vt:lpstr>
      <vt:lpstr>Obsługa aplikacji</vt:lpstr>
      <vt:lpstr>Obsługa aplikacji</vt:lpstr>
      <vt:lpstr>Obsługa aplikacji</vt:lpstr>
      <vt:lpstr>Obsługa aplikacji</vt:lpstr>
      <vt:lpstr>Testowanie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Tillsammens</dc:title>
  <dc:creator>Tytus Dragon</dc:creator>
  <cp:keywords/>
  <cp:lastModifiedBy>Tytus Dragon</cp:lastModifiedBy>
  <cp:revision>24</cp:revision>
  <dcterms:created xsi:type="dcterms:W3CDTF">2016-11-13T19:34:07Z</dcterms:created>
  <dcterms:modified xsi:type="dcterms:W3CDTF">2017-01-30T08:09:18Z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