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sldIdLst>
    <p:sldId id="256" r:id="rId3"/>
    <p:sldId id="262" r:id="rId4"/>
    <p:sldId id="257" r:id="rId5"/>
    <p:sldId id="269" r:id="rId6"/>
    <p:sldId id="270" r:id="rId7"/>
    <p:sldId id="271" r:id="rId8"/>
    <p:sldId id="272" r:id="rId9"/>
    <p:sldId id="265" r:id="rId10"/>
    <p:sldId id="264" r:id="rId11"/>
    <p:sldId id="266" r:id="rId12"/>
    <p:sldId id="267" r:id="rId13"/>
    <p:sldId id="268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9"/>
            <p14:sldId id="270"/>
            <p14:sldId id="271"/>
            <p14:sldId id="272"/>
            <p14:sldId id="265"/>
            <p14:sldId id="264"/>
            <p14:sldId id="266"/>
            <p14:sldId id="267"/>
            <p14:sldId id="268"/>
            <p14:sldId id="27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2" y="2029216"/>
            <a:ext cx="10879183" cy="2307655"/>
          </a:xfrm>
        </p:spPr>
        <p:txBody>
          <a:bodyPr>
            <a:normAutofit/>
          </a:bodyPr>
          <a:lstStyle/>
          <a:p>
            <a:r>
              <a:rPr lang="pl-PL" sz="4800" dirty="0" smtClean="0"/>
              <a:t>Aplikacja społecznościowa </a:t>
            </a:r>
            <a:r>
              <a:rPr lang="pl-PL" sz="4800" dirty="0"/>
              <a:t>z wykorzystaniem </a:t>
            </a:r>
            <a:r>
              <a:rPr lang="pl-PL" sz="4800" dirty="0" err="1"/>
              <a:t>geolokalizacji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4880559"/>
            <a:ext cx="6705599" cy="1367844"/>
          </a:xfrm>
        </p:spPr>
        <p:txBody>
          <a:bodyPr>
            <a:noAutofit/>
          </a:bodyPr>
          <a:lstStyle/>
          <a:p>
            <a:r>
              <a:rPr lang="pl-PL" dirty="0" smtClean="0"/>
              <a:t>Autor: Tytus Dragon</a:t>
            </a:r>
            <a:r>
              <a:rPr lang="pl-PL" dirty="0"/>
              <a:t>	</a:t>
            </a:r>
            <a:endParaRPr lang="pl-PL" dirty="0" smtClean="0"/>
          </a:p>
          <a:p>
            <a:r>
              <a:rPr lang="pl-PL" dirty="0" smtClean="0"/>
              <a:t>Kierujący pracą: Alina Momot</a:t>
            </a:r>
          </a:p>
        </p:txBody>
      </p:sp>
      <p:pic>
        <p:nvPicPr>
          <p:cNvPr id="4" name="Obraz 3" descr="C:\Users\kasia\Desktop\14%20politechnika%20slask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721" y="4880558"/>
            <a:ext cx="1787887" cy="1748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aplikacji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0101" y="1825625"/>
            <a:ext cx="6277104" cy="43513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Główna strona – wykorzystanie kontrolki </a:t>
            </a:r>
            <a:r>
              <a:rPr lang="pl-PL" sz="3200" i="1" dirty="0" smtClean="0"/>
              <a:t>pivot</a:t>
            </a:r>
            <a:r>
              <a:rPr lang="pl-PL" sz="3200" dirty="0" smtClean="0"/>
              <a:t> ułatiwającej nawigację miedzy stronami oraz zachowuje porządek wizualny i przejrzystość kodu.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90" y="243006"/>
            <a:ext cx="3443027" cy="6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aplikacji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711325"/>
            <a:ext cx="4405977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Szukanie uzytkowników  w bazie oraz wyświetlone wyniki.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Strona z danymi zalogowanego użytkownika.</a:t>
            </a:r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11" y="700478"/>
            <a:ext cx="3248025" cy="595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68" y="700478"/>
            <a:ext cx="3304085" cy="59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6183" y="345726"/>
            <a:ext cx="3342078" cy="62325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4434" y="1711325"/>
            <a:ext cx="69111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Wybranie użytkownika na liście znajomych to przejście do widoku mapy z zaznaczonymi osobami oraz ich loginami.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Zachowana pełna funkcjonalnośc </a:t>
            </a:r>
            <a:r>
              <a:rPr lang="pl-PL" sz="2400" dirty="0" smtClean="0"/>
              <a:t>mapy.</a:t>
            </a:r>
            <a:endParaRPr lang="pl-P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Widok wszystkich znajomych.</a:t>
            </a:r>
          </a:p>
        </p:txBody>
      </p:sp>
    </p:spTree>
    <p:extLst>
      <p:ext uri="{BB962C8B-B14F-4D97-AF65-F5344CB8AC3E}">
        <p14:creationId xmlns:p14="http://schemas.microsoft.com/office/powerpoint/2010/main" val="14659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</a:t>
            </a:r>
            <a:endParaRPr lang="pl-P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434" y="1711325"/>
            <a:ext cx="11245188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Instalacja aplikacji na wielu urządzeniach z systemem Windows Phone 8.1 oraz Windows 10 Mobile</a:t>
            </a:r>
          </a:p>
        </p:txBody>
      </p:sp>
    </p:spTree>
    <p:extLst>
      <p:ext uri="{BB962C8B-B14F-4D97-AF65-F5344CB8AC3E}">
        <p14:creationId xmlns:p14="http://schemas.microsoft.com/office/powerpoint/2010/main" val="40130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2402238"/>
            <a:ext cx="4878565" cy="2187227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pl-PL" sz="2400" dirty="0" smtClean="0"/>
              <a:t>Autor: Tytus Dragon</a:t>
            </a:r>
          </a:p>
          <a:p>
            <a:r>
              <a:rPr lang="pl-PL" sz="2400" dirty="0" smtClean="0"/>
              <a:t>Kierujący pracą</a:t>
            </a:r>
            <a:r>
              <a:rPr lang="pl-PL" sz="2400" smtClean="0"/>
              <a:t>: Alina </a:t>
            </a:r>
            <a:r>
              <a:rPr lang="pl-PL" sz="2400" dirty="0" smtClean="0"/>
              <a:t>Momot</a:t>
            </a:r>
            <a:endParaRPr lang="en-US" sz="24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082349" cy="4447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Mobilna Aplikacja internetowa służąca do odbierania i udostępniania danych o użytkownikach, a w szczególności ich położenia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 API usytuowane na serwerach Microsoft Azure wraz z bazą danych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Aplikacja jest dostępna w Windows Store i działa na urządzeniach mobilnych z systemem operacyjnym Windows Phone 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funkcje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388" y="1325564"/>
            <a:ext cx="10018191" cy="6156000"/>
          </a:xfrm>
        </p:spPr>
        <p:txBody>
          <a:bodyPr>
            <a:normAutofit fontScale="85000" lnSpcReduction="10000"/>
          </a:bodyPr>
          <a:lstStyle/>
          <a:p>
            <a:r>
              <a:rPr lang="pl-PL" sz="2600" dirty="0" smtClean="0"/>
              <a:t>Posiadanie własnego konta z loginem i danymi. Mozliwość personalizacji aplikacji oraz zmiany ustawień.</a:t>
            </a:r>
          </a:p>
          <a:p>
            <a:r>
              <a:rPr lang="pl-PL" sz="2600" dirty="0" smtClean="0"/>
              <a:t>Lokalizowanie uzytkownika przy użyciu systemu GPS dostępnego w zasobach </a:t>
            </a:r>
            <a:r>
              <a:rPr lang="pl-PL" sz="2600" i="1" dirty="0" smtClean="0"/>
              <a:t>smart phone’ow </a:t>
            </a:r>
            <a:r>
              <a:rPr lang="pl-PL" sz="2600" dirty="0" smtClean="0"/>
              <a:t>oraz przeglądanie mapy z zaznaczonymi znajomymi na mapie.</a:t>
            </a:r>
          </a:p>
          <a:p>
            <a:r>
              <a:rPr lang="pl-PL" sz="2600" dirty="0"/>
              <a:t>Lista znajomych i obsługa zaproszeń do listy znajomych, którzy udostępniają swoje </a:t>
            </a:r>
            <a:r>
              <a:rPr lang="pl-PL" sz="2600" dirty="0" smtClean="0"/>
              <a:t>dane.</a:t>
            </a:r>
          </a:p>
          <a:p>
            <a:r>
              <a:rPr lang="pl-PL" sz="2600" dirty="0" smtClean="0"/>
              <a:t>Możliwośc wyszukiwania uzytkowników w Bazie danych.</a:t>
            </a:r>
          </a:p>
          <a:p>
            <a:r>
              <a:rPr lang="pl-PL" sz="2600" dirty="0" smtClean="0"/>
              <a:t>Wyświetlanie opisu, oraz zdjęcia użytkowników zawartych w liscie znajomych.</a:t>
            </a:r>
            <a:endParaRPr lang="en-US" sz="2600" dirty="0"/>
          </a:p>
          <a:p>
            <a:r>
              <a:rPr lang="pl-PL" sz="1100" dirty="0" smtClean="0"/>
              <a:t>	</a:t>
            </a:r>
            <a:endParaRPr lang="en-US" sz="11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8" y="4936517"/>
            <a:ext cx="412819" cy="36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7" y="2639791"/>
            <a:ext cx="809644" cy="809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7" y="3767051"/>
            <a:ext cx="851850" cy="851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2" y="1526484"/>
            <a:ext cx="7240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1" y="5604242"/>
            <a:ext cx="72400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 API</a:t>
            </a:r>
            <a:endParaRPr lang="pl-P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553226"/>
            <a:ext cx="11295292" cy="50855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smtClean="0"/>
              <a:t>Entity Framework </a:t>
            </a:r>
            <a:r>
              <a:rPr lang="pl-PL" sz="2800" i="1" dirty="0" smtClean="0"/>
              <a:t>(„</a:t>
            </a:r>
            <a:r>
              <a:rPr lang="en-US" sz="2800" i="1" dirty="0"/>
              <a:t>an open source object-relational </a:t>
            </a:r>
            <a:r>
              <a:rPr lang="en-US" sz="2800" i="1" dirty="0" smtClean="0"/>
              <a:t>mapping</a:t>
            </a:r>
            <a:r>
              <a:rPr lang="pl-PL" sz="2800" i="1" dirty="0" smtClean="0"/>
              <a:t> tech.”)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smtClean="0"/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smtClean="0"/>
              <a:t>Azure SDK – dodatek do Visual Studio platformy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smtClean="0"/>
              <a:t>MVC (</a:t>
            </a:r>
            <a:r>
              <a:rPr lang="pl-PL" sz="2800" i="1" dirty="0" smtClean="0"/>
              <a:t>ang. Model-View-Controller)</a:t>
            </a:r>
            <a:endParaRPr lang="pl-PL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i="1" dirty="0" smtClean="0"/>
              <a:t>RESTful service (ang. </a:t>
            </a:r>
            <a:r>
              <a:rPr lang="pl-PL" sz="2400" i="1" dirty="0" smtClean="0"/>
              <a:t>Representational </a:t>
            </a:r>
            <a:r>
              <a:rPr lang="pl-PL" sz="2400" i="1" dirty="0"/>
              <a:t>State </a:t>
            </a:r>
            <a:r>
              <a:rPr lang="pl-PL" sz="2400" i="1" dirty="0" smtClean="0"/>
              <a:t>Transfer)</a:t>
            </a:r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693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 stroną i bazą danych w przeglądarce  - Azure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694079"/>
            <a:ext cx="11439775" cy="50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i cechy Aplikacji</a:t>
            </a:r>
            <a:endParaRPr lang="pl-P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553226"/>
            <a:ext cx="11295292" cy="508556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600" dirty="0" smtClean="0"/>
              <a:t>C# - uniwersalny język platformy .NET</a:t>
            </a:r>
            <a:endParaRPr lang="pl-PL" sz="36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600" dirty="0" smtClean="0"/>
              <a:t>XAML – język skryptowy, opisujący wygląd aplikacji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600" dirty="0" smtClean="0"/>
              <a:t>MVVM – </a:t>
            </a:r>
            <a:r>
              <a:rPr lang="pl-PL" sz="3600" dirty="0"/>
              <a:t>uniwersalny </a:t>
            </a:r>
            <a:r>
              <a:rPr lang="pl-PL" sz="3600" dirty="0" smtClean="0"/>
              <a:t>wzorzec projektowy pozwalający na łatwą modyfikację logiki oraz widoków aplikacji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600" dirty="0" smtClean="0"/>
              <a:t>Trójdzielna struktura solucji </a:t>
            </a:r>
            <a:r>
              <a:rPr lang="pl-PL" sz="2200" dirty="0" smtClean="0"/>
              <a:t>(aplikacja + services + web services)</a:t>
            </a:r>
            <a:endParaRPr lang="pl-PL" sz="3600" dirty="0" smtClean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9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XAML &amp; C# - MVVM – jak to dzia</a:t>
            </a:r>
            <a:r>
              <a:rPr lang="pl-PL" dirty="0"/>
              <a:t>ł</a:t>
            </a:r>
            <a:r>
              <a:rPr lang="pl-PL" dirty="0" smtClean="0"/>
              <a:t>a?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7" y="1963064"/>
            <a:ext cx="5270273" cy="3731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0" y="1963064"/>
            <a:ext cx="5590931" cy="3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pl-PL" dirty="0"/>
              <a:t>s</a:t>
            </a:r>
            <a:r>
              <a:rPr lang="pl-PL" dirty="0" smtClean="0"/>
              <a:t>chemat bazy danych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487204"/>
            <a:ext cx="10818379" cy="48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415440"/>
            <a:ext cx="5688381" cy="50855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smtClean="0"/>
              <a:t>Prosta i intuicyjna - zgodna ze standardami technologii Microsoftu.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smtClean="0"/>
              <a:t>Logowanie do systemu przy pomocy loginu i hasła.</a:t>
            </a:r>
            <a:endParaRPr lang="pl-P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967" y="325437"/>
            <a:ext cx="3317283" cy="60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139</TotalTime>
  <Words>381</Words>
  <Application>Microsoft Office PowerPoint</Application>
  <PresentationFormat>Widescreen</PresentationFormat>
  <Paragraphs>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Aplikacja społecznościowa z wykorzystaniem geolokalizacji</vt:lpstr>
      <vt:lpstr>Opis projektu</vt:lpstr>
      <vt:lpstr>Podstawowe funkcje</vt:lpstr>
      <vt:lpstr>Wykorzystane technologie  API</vt:lpstr>
      <vt:lpstr>Zarządzanie stroną i bazą danych w przeglądarce  - Azure</vt:lpstr>
      <vt:lpstr>Wykorzystane technologie i cechy Aplikacji</vt:lpstr>
      <vt:lpstr>XAML &amp; C# - MVVM – jak to działa?</vt:lpstr>
      <vt:lpstr> schemat bazy danych</vt:lpstr>
      <vt:lpstr>Obsługa aplikacji</vt:lpstr>
      <vt:lpstr>Obsługa aplikacji</vt:lpstr>
      <vt:lpstr>Obsługa aplikacji</vt:lpstr>
      <vt:lpstr>Obsługa aplikacji</vt:lpstr>
      <vt:lpstr>Testowanie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Tillsammens</dc:title>
  <dc:creator>Tytus Dragon</dc:creator>
  <cp:keywords/>
  <cp:lastModifiedBy>Tytus Dragon</cp:lastModifiedBy>
  <cp:revision>18</cp:revision>
  <dcterms:created xsi:type="dcterms:W3CDTF">2016-11-13T19:34:07Z</dcterms:created>
  <dcterms:modified xsi:type="dcterms:W3CDTF">2016-12-11T22:52:37Z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