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7"/>
  </p:notesMasterIdLst>
  <p:sldIdLst>
    <p:sldId id="256" r:id="rId3"/>
    <p:sldId id="262" r:id="rId4"/>
    <p:sldId id="257" r:id="rId5"/>
    <p:sldId id="269" r:id="rId6"/>
    <p:sldId id="270" r:id="rId7"/>
    <p:sldId id="272" r:id="rId8"/>
    <p:sldId id="265" r:id="rId9"/>
    <p:sldId id="264" r:id="rId10"/>
    <p:sldId id="266" r:id="rId11"/>
    <p:sldId id="267" r:id="rId12"/>
    <p:sldId id="268" r:id="rId13"/>
    <p:sldId id="275" r:id="rId14"/>
    <p:sldId id="274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57"/>
            <p14:sldId id="269"/>
            <p14:sldId id="270"/>
            <p14:sldId id="272"/>
            <p14:sldId id="265"/>
            <p14:sldId id="264"/>
            <p14:sldId id="266"/>
            <p14:sldId id="267"/>
            <p14:sldId id="268"/>
            <p14:sldId id="275"/>
            <p14:sldId id="274"/>
          </p14:sldIdLst>
        </p14:section>
        <p14:section name="Learn More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280" autoAdjust="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2" y="2029216"/>
            <a:ext cx="10879183" cy="2307655"/>
          </a:xfrm>
        </p:spPr>
        <p:txBody>
          <a:bodyPr>
            <a:normAutofit/>
          </a:bodyPr>
          <a:lstStyle/>
          <a:p>
            <a:r>
              <a:rPr lang="pl-PL" sz="4800" dirty="0" smtClean="0"/>
              <a:t>Mobilna aplikacja </a:t>
            </a:r>
            <a:r>
              <a:rPr lang="pl-PL" sz="4800" dirty="0" smtClean="0"/>
              <a:t>społecznościowa </a:t>
            </a:r>
            <a:r>
              <a:rPr lang="pl-PL" sz="4800" dirty="0" smtClean="0"/>
              <a:t>oparta na </a:t>
            </a:r>
            <a:r>
              <a:rPr lang="pl-PL" sz="4800" dirty="0"/>
              <a:t>geolokalizacji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4880559"/>
            <a:ext cx="6705599" cy="1367844"/>
          </a:xfrm>
        </p:spPr>
        <p:txBody>
          <a:bodyPr>
            <a:noAutofit/>
          </a:bodyPr>
          <a:lstStyle/>
          <a:p>
            <a:r>
              <a:rPr lang="pl-PL" dirty="0" smtClean="0"/>
              <a:t>Autor: Tytus Dragon</a:t>
            </a:r>
            <a:r>
              <a:rPr lang="pl-PL" dirty="0"/>
              <a:t>	</a:t>
            </a:r>
            <a:endParaRPr lang="pl-PL" dirty="0" smtClean="0"/>
          </a:p>
          <a:p>
            <a:r>
              <a:rPr lang="pl-PL" dirty="0" smtClean="0"/>
              <a:t>Kierujący pracą: Alina Momot</a:t>
            </a:r>
          </a:p>
        </p:txBody>
      </p:sp>
      <p:pic>
        <p:nvPicPr>
          <p:cNvPr id="4" name="Obraz 3" descr="C:\Users\kasia\Desktop\14%20politechnika%20slaska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721" y="4880558"/>
            <a:ext cx="1787887" cy="17488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Obsługa aplikacji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4434" y="1909346"/>
            <a:ext cx="4405977" cy="435133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/>
              <a:t>Szukanie użytkowników  w bazie oraz wyświetlone wyniki.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/>
              <a:t>Strona z danymi zalogowanego użytkownika.</a:t>
            </a:r>
            <a:endParaRPr lang="pl-PL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411" y="700478"/>
            <a:ext cx="3181794" cy="59539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639" y="700478"/>
            <a:ext cx="3200847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9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Obsługa aplikacji</a:t>
            </a:r>
            <a:endParaRPr lang="pl-P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4434" y="1711325"/>
            <a:ext cx="69111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/>
              <a:t>Wybranie użytkownika na liście znajomych to przejście do widoku mapy z zaznaczonymi osobami oraz ich loginami.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/>
              <a:t>Zachowana pełna funkcjonalnośc mapy.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/>
              <a:t>Widok wszystkich znajomych.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943" y="319140"/>
            <a:ext cx="3120279" cy="5743523"/>
          </a:xfrm>
        </p:spPr>
      </p:pic>
    </p:spTree>
    <p:extLst>
      <p:ext uri="{BB962C8B-B14F-4D97-AF65-F5344CB8AC3E}">
        <p14:creationId xmlns:p14="http://schemas.microsoft.com/office/powerpoint/2010/main" val="146596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Obsługa </a:t>
            </a:r>
            <a:r>
              <a:rPr lang="pl-PL" dirty="0" smtClean="0"/>
              <a:t>aplikacji</a:t>
            </a:r>
            <a:endParaRPr lang="pl-P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4434" y="1980568"/>
            <a:ext cx="539553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/>
              <a:t>Strona ustawień – mozliwość zmiany hasła oraz opcja usunięcia konta przez deaktywację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170" y="387476"/>
            <a:ext cx="3191320" cy="59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</a:t>
            </a:r>
            <a:endParaRPr lang="pl-PL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4434" y="1711325"/>
            <a:ext cx="11245188" cy="435133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/>
              <a:t>Instalacja aplikacji na wielu urządzeniach z systemem Windows Phone 8.1 oraz Windows 10 Mobile,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/>
              <a:t>Utworzenie wielu kont użytkowników i wykonanie licznych testów funkcjonalnych,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/>
              <a:t>Badanie zachowania aplikacji podczas np. braku dostępu do internetu lub wznawaianiu procesu aplikacji.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401307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51" y="2402238"/>
            <a:ext cx="4878565" cy="2187227"/>
          </a:xfrm>
        </p:spPr>
        <p:txBody>
          <a:bodyPr/>
          <a:lstStyle/>
          <a:p>
            <a:r>
              <a:rPr lang="pl-PL" dirty="0" smtClean="0"/>
              <a:t>Dziękuję za uwagę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pl-PL" sz="2400" dirty="0" smtClean="0"/>
              <a:t>Autor: Tytus Dragon</a:t>
            </a:r>
          </a:p>
          <a:p>
            <a:r>
              <a:rPr lang="pl-PL" sz="2400" dirty="0" smtClean="0"/>
              <a:t>Kierujący pracą</a:t>
            </a:r>
            <a:r>
              <a:rPr lang="pl-PL" sz="2400" smtClean="0"/>
              <a:t>: Alina </a:t>
            </a:r>
            <a:r>
              <a:rPr lang="pl-PL" sz="2400" dirty="0" smtClean="0"/>
              <a:t>Momot</a:t>
            </a:r>
            <a:endParaRPr lang="en-US" sz="2400" dirty="0"/>
          </a:p>
        </p:txBody>
      </p:sp>
      <p:sp>
        <p:nvSpPr>
          <p:cNvPr id="9" name="Text Placeholder 2">
            <a:hlinkClick r:id="rId3" tooltip="Learn Mor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rgbClr val="DD46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projektu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082349" cy="444776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/>
              <a:t>Mobilna Aplikacja internetowa służąca do odbierania i udostępniania danych o użytkownikach, a w szczególności ich </a:t>
            </a:r>
            <a:r>
              <a:rPr lang="pl-PL" sz="2400" dirty="0" smtClean="0"/>
              <a:t>położenia,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/>
              <a:t>API z bazą danych usytuowane </a:t>
            </a:r>
            <a:r>
              <a:rPr lang="pl-PL" sz="2400" dirty="0" smtClean="0"/>
              <a:t>na serwerach Microsoft </a:t>
            </a:r>
            <a:r>
              <a:rPr lang="pl-PL" sz="2400" dirty="0" smtClean="0"/>
              <a:t>Azure,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/>
              <a:t>Aplikacja działająca na  urządzeniach </a:t>
            </a:r>
            <a:r>
              <a:rPr lang="pl-PL" sz="2400" dirty="0" smtClean="0"/>
              <a:t>mobilnych z systemem operacyjnym Windows Phone </a:t>
            </a:r>
            <a:r>
              <a:rPr lang="pl-PL" sz="2400" dirty="0" smtClean="0"/>
              <a:t>8.1 oraz Windows 10 Mobile</a:t>
            </a:r>
            <a:endParaRPr lang="pl-PL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Podstawowe funkcje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610" y="1447582"/>
            <a:ext cx="10018191" cy="5410418"/>
          </a:xfrm>
        </p:spPr>
        <p:txBody>
          <a:bodyPr>
            <a:normAutofit fontScale="92500" lnSpcReduction="10000"/>
          </a:bodyPr>
          <a:lstStyle/>
          <a:p>
            <a:r>
              <a:rPr lang="pl-PL" sz="2600" dirty="0" smtClean="0"/>
              <a:t>Konta użytkowników </a:t>
            </a:r>
            <a:r>
              <a:rPr lang="pl-PL" sz="2600" dirty="0" smtClean="0"/>
              <a:t>z </a:t>
            </a:r>
            <a:r>
              <a:rPr lang="pl-PL" sz="2600" dirty="0" smtClean="0"/>
              <a:t>indywidualnym loginem </a:t>
            </a:r>
            <a:r>
              <a:rPr lang="pl-PL" sz="2600" dirty="0" smtClean="0"/>
              <a:t>i danymi. </a:t>
            </a:r>
            <a:r>
              <a:rPr lang="pl-PL" sz="2600" dirty="0" smtClean="0"/>
              <a:t>Możliwość zmiany hasła oraz usunięcia konta.</a:t>
            </a:r>
            <a:endParaRPr lang="pl-PL" sz="2600" dirty="0" smtClean="0"/>
          </a:p>
          <a:p>
            <a:r>
              <a:rPr lang="pl-PL" sz="2600" dirty="0" smtClean="0"/>
              <a:t>Lokalizowanie </a:t>
            </a:r>
            <a:r>
              <a:rPr lang="pl-PL" sz="2600" dirty="0" smtClean="0"/>
              <a:t>użytkownika </a:t>
            </a:r>
            <a:r>
              <a:rPr lang="pl-PL" sz="2600" dirty="0" smtClean="0"/>
              <a:t>przy użyciu systemu </a:t>
            </a:r>
            <a:r>
              <a:rPr lang="pl-PL" sz="2600" dirty="0" smtClean="0"/>
              <a:t>GPS oraz </a:t>
            </a:r>
            <a:r>
              <a:rPr lang="pl-PL" sz="2600" dirty="0" smtClean="0"/>
              <a:t>przeglądanie mapy z zaznaczonymi znajomymi na mapie.</a:t>
            </a:r>
          </a:p>
          <a:p>
            <a:r>
              <a:rPr lang="pl-PL" sz="2600" dirty="0"/>
              <a:t>Lista znajomych i obsługa </a:t>
            </a:r>
            <a:r>
              <a:rPr lang="pl-PL" sz="2600" dirty="0" smtClean="0"/>
              <a:t>zaproszeń.</a:t>
            </a:r>
            <a:endParaRPr lang="pl-PL" sz="2600" dirty="0" smtClean="0"/>
          </a:p>
          <a:p>
            <a:r>
              <a:rPr lang="pl-PL" sz="2600" dirty="0" smtClean="0"/>
              <a:t>Wyszukiwanie użytkowników </a:t>
            </a:r>
            <a:r>
              <a:rPr lang="pl-PL" sz="2600" dirty="0" smtClean="0"/>
              <a:t>w </a:t>
            </a:r>
            <a:r>
              <a:rPr lang="pl-PL" sz="2600" dirty="0" smtClean="0"/>
              <a:t>bazie </a:t>
            </a:r>
            <a:r>
              <a:rPr lang="pl-PL" sz="2600" dirty="0" smtClean="0"/>
              <a:t>danych.</a:t>
            </a:r>
          </a:p>
          <a:p>
            <a:r>
              <a:rPr lang="pl-PL" sz="2600" dirty="0" smtClean="0"/>
              <a:t>Opis </a:t>
            </a:r>
            <a:r>
              <a:rPr lang="pl-PL" sz="2600" dirty="0" smtClean="0"/>
              <a:t>oraz zdjęcia użytkowników zawartych w liscie znajomych.</a:t>
            </a:r>
            <a:endParaRPr lang="en-US" sz="2600" dirty="0"/>
          </a:p>
          <a:p>
            <a:r>
              <a:rPr lang="pl-PL" sz="1100" dirty="0" smtClean="0"/>
              <a:t>	</a:t>
            </a:r>
            <a:endParaRPr lang="en-US" sz="1100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42" y="5216531"/>
            <a:ext cx="412819" cy="3675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84" y="2899755"/>
            <a:ext cx="809644" cy="8096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27" y="3934560"/>
            <a:ext cx="851850" cy="851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05" y="1447582"/>
            <a:ext cx="724001" cy="724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15" y="5892340"/>
            <a:ext cx="724001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Wykorzystane </a:t>
            </a:r>
            <a:r>
              <a:rPr lang="pl-PL" dirty="0" smtClean="0"/>
              <a:t>technologie i narzędzia</a:t>
            </a:r>
            <a:endParaRPr lang="pl-PL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4434" y="1553226"/>
            <a:ext cx="11295292" cy="508556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/>
              <a:t>C#,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/>
              <a:t>Visual Studio 2015 Community,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/>
              <a:t>.NET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/>
              <a:t>XAML,</a:t>
            </a:r>
            <a:endParaRPr lang="pl-PL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i="1" dirty="0" smtClean="0"/>
              <a:t>MVVM – (ang. Model-View-ViewModel),</a:t>
            </a:r>
            <a:endParaRPr lang="pl-PL" sz="2800" dirty="0" smtClean="0"/>
          </a:p>
          <a:p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169311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Wykorzystane technologie</a:t>
            </a:r>
            <a:endParaRPr lang="pl-PL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4434" y="1553226"/>
            <a:ext cx="11295292" cy="519830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dirty="0"/>
              <a:t>Entity Framework </a:t>
            </a:r>
            <a:r>
              <a:rPr lang="pl-PL" sz="2800" i="1" dirty="0"/>
              <a:t>(</a:t>
            </a:r>
            <a:r>
              <a:rPr lang="en-US" sz="2800" i="1" dirty="0"/>
              <a:t>an open source object-relational mapping</a:t>
            </a:r>
            <a:r>
              <a:rPr lang="pl-PL" sz="2800" i="1" dirty="0"/>
              <a:t> tech</a:t>
            </a:r>
            <a:r>
              <a:rPr lang="pl-PL" sz="2800" i="1" dirty="0" smtClean="0"/>
              <a:t>.),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dirty="0"/>
              <a:t>Azure SDK – dodatek do Visual Studio platformy Azure</a:t>
            </a:r>
            <a:r>
              <a:rPr lang="pl-PL" sz="2800" dirty="0" smtClean="0"/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dirty="0"/>
              <a:t>MVC (</a:t>
            </a:r>
            <a:r>
              <a:rPr lang="pl-PL" sz="2800" i="1" dirty="0"/>
              <a:t>ang. Model-View-Controller</a:t>
            </a:r>
            <a:r>
              <a:rPr lang="pl-PL" sz="2800" i="1" dirty="0" smtClean="0"/>
              <a:t>),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dirty="0"/>
              <a:t>ASP.NET</a:t>
            </a:r>
            <a:r>
              <a:rPr lang="pl-PL" sz="2800" dirty="0" smtClean="0"/>
              <a:t>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i="1" dirty="0"/>
              <a:t>RESTful service (ang. </a:t>
            </a:r>
            <a:r>
              <a:rPr lang="pl-PL" sz="2800" i="1" dirty="0"/>
              <a:t>Representational State Transfer</a:t>
            </a:r>
            <a:r>
              <a:rPr lang="pl-PL" sz="2800" i="1" dirty="0" smtClean="0"/>
              <a:t>),</a:t>
            </a:r>
            <a:endParaRPr lang="pl-PL" sz="2800" dirty="0"/>
          </a:p>
          <a:p>
            <a:endParaRPr lang="pl-PL" sz="2400" dirty="0"/>
          </a:p>
          <a:p>
            <a:endParaRPr lang="pl-PL" sz="2400" b="1" i="1" dirty="0"/>
          </a:p>
          <a:p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2374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XAML &amp; C# - MVVM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47" y="1963064"/>
            <a:ext cx="5270273" cy="3731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730" y="1963064"/>
            <a:ext cx="5590931" cy="37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 </a:t>
            </a:r>
            <a:r>
              <a:rPr lang="pl-PL" dirty="0" smtClean="0"/>
              <a:t>Schemat </a:t>
            </a:r>
            <a:r>
              <a:rPr lang="pl-PL" dirty="0" smtClean="0"/>
              <a:t>bazy danych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06" y="1606642"/>
            <a:ext cx="6026976" cy="494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2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Obsługa aplikacji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1" y="1415440"/>
            <a:ext cx="5688381" cy="508556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3200" dirty="0" smtClean="0"/>
              <a:t>Prosta i intuicyjna - zgodna ze standardami technologii Microsoftu.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3200" dirty="0" smtClean="0"/>
              <a:t>Logowanie do systemu przy pomocy loginu i hasła.</a:t>
            </a:r>
            <a:endParaRPr lang="pl-PL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967" y="325437"/>
            <a:ext cx="3317283" cy="605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Obsługa aplikacji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00101" y="1825625"/>
            <a:ext cx="6277104" cy="4351338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 smtClean="0"/>
              <a:t>Główna strona – wykorzystanie kontrolki </a:t>
            </a:r>
            <a:r>
              <a:rPr lang="pl-PL" sz="3200" i="1" dirty="0" smtClean="0"/>
              <a:t>pivot</a:t>
            </a:r>
            <a:r>
              <a:rPr lang="pl-PL" sz="3200" dirty="0" smtClean="0"/>
              <a:t> ułatiwającej nawigację miedzy stronami oraz zachowuje porządek wizualny i przejrzystość kodu.</a:t>
            </a:r>
          </a:p>
          <a:p>
            <a:endParaRPr lang="pl-PL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846" y="252113"/>
            <a:ext cx="3337954" cy="612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2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190</TotalTime>
  <Words>349</Words>
  <Application>Microsoft Office PowerPoint</Application>
  <PresentationFormat>Widescreen</PresentationFormat>
  <Paragraphs>53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WelcomeDoc</vt:lpstr>
      <vt:lpstr>Mobilna aplikacja społecznościowa oparta na geolokalizacji</vt:lpstr>
      <vt:lpstr>Opis projektu</vt:lpstr>
      <vt:lpstr>Podstawowe funkcje</vt:lpstr>
      <vt:lpstr>Wykorzystane technologie i narzędzia</vt:lpstr>
      <vt:lpstr>Wykorzystane technologie</vt:lpstr>
      <vt:lpstr>XAML &amp; C# - MVVM</vt:lpstr>
      <vt:lpstr> Schemat bazy danych</vt:lpstr>
      <vt:lpstr>Obsługa aplikacji</vt:lpstr>
      <vt:lpstr>Obsługa aplikacji</vt:lpstr>
      <vt:lpstr>Obsługa aplikacji</vt:lpstr>
      <vt:lpstr>Obsługa aplikacji</vt:lpstr>
      <vt:lpstr>Obsługa aplikacji</vt:lpstr>
      <vt:lpstr>Testowanie</vt:lpstr>
      <vt:lpstr>Dziękuję za uwagę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Tillsammens</dc:title>
  <dc:creator>Tytus Dragon</dc:creator>
  <cp:keywords/>
  <cp:lastModifiedBy>Tytus Dragon</cp:lastModifiedBy>
  <cp:revision>23</cp:revision>
  <dcterms:created xsi:type="dcterms:W3CDTF">2016-11-13T19:34:07Z</dcterms:created>
  <dcterms:modified xsi:type="dcterms:W3CDTF">2017-01-28T16:48:35Z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