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10"/>
  </p:notesMasterIdLst>
  <p:handoutMasterIdLst>
    <p:handoutMasterId r:id="rId11"/>
  </p:handoutMasterIdLst>
  <p:sldIdLst>
    <p:sldId id="256" r:id="rId2"/>
    <p:sldId id="265" r:id="rId3"/>
    <p:sldId id="267" r:id="rId4"/>
    <p:sldId id="275" r:id="rId5"/>
    <p:sldId id="277" r:id="rId6"/>
    <p:sldId id="276" r:id="rId7"/>
    <p:sldId id="269" r:id="rId8"/>
    <p:sldId id="270" r:id="rId9"/>
  </p:sldIdLst>
  <p:sldSz cx="9144000" cy="6858000" type="screen4x3"/>
  <p:notesSz cx="6858000" cy="9144000"/>
  <p:defaultTextStyle>
    <a:defPPr>
      <a:defRPr lang="tr-TR"/>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8E34"/>
    <a:srgbClr val="FFFFCC"/>
    <a:srgbClr val="050121"/>
    <a:srgbClr val="333333"/>
    <a:srgbClr val="580000"/>
    <a:srgbClr val="969696"/>
    <a:srgbClr val="DDDDDD"/>
    <a:srgbClr val="FEDAD6"/>
    <a:srgbClr val="5D09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44" autoAdjust="0"/>
    <p:restoredTop sz="94660"/>
  </p:normalViewPr>
  <p:slideViewPr>
    <p:cSldViewPr>
      <p:cViewPr varScale="1">
        <p:scale>
          <a:sx n="110" d="100"/>
          <a:sy n="110" d="100"/>
        </p:scale>
        <p:origin x="1944"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141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tr-TR"/>
          </a:p>
        </p:txBody>
      </p:sp>
      <p:sp>
        <p:nvSpPr>
          <p:cNvPr id="5222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tr-TR"/>
          </a:p>
        </p:txBody>
      </p:sp>
      <p:sp>
        <p:nvSpPr>
          <p:cNvPr id="5222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tr-TR"/>
          </a:p>
        </p:txBody>
      </p:sp>
      <p:sp>
        <p:nvSpPr>
          <p:cNvPr id="5222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F92B237D-9950-4EB0-91B3-0FEC519831C9}" type="slidenum">
              <a:rPr lang="tr-TR" altLang="en-US"/>
              <a:pPr/>
              <a:t>‹#›</a:t>
            </a:fld>
            <a:endParaRPr lang="tr-TR" altLang="en-US"/>
          </a:p>
        </p:txBody>
      </p:sp>
    </p:spTree>
    <p:extLst>
      <p:ext uri="{BB962C8B-B14F-4D97-AF65-F5344CB8AC3E}">
        <p14:creationId xmlns:p14="http://schemas.microsoft.com/office/powerpoint/2010/main" val="2232569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tr-TR"/>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tr-TR"/>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noProof="0"/>
              <a:t>Click to edit Master text styles</a:t>
            </a:r>
          </a:p>
          <a:p>
            <a:pPr lvl="1"/>
            <a:r>
              <a:rPr lang="tr-TR" noProof="0"/>
              <a:t>Second level</a:t>
            </a:r>
          </a:p>
          <a:p>
            <a:pPr lvl="2"/>
            <a:r>
              <a:rPr lang="tr-TR" noProof="0"/>
              <a:t>Third level</a:t>
            </a:r>
          </a:p>
          <a:p>
            <a:pPr lvl="3"/>
            <a:r>
              <a:rPr lang="tr-TR" noProof="0"/>
              <a:t>Fourth level</a:t>
            </a:r>
          </a:p>
          <a:p>
            <a:pPr lvl="4"/>
            <a:r>
              <a:rPr lang="tr-TR" noProof="0"/>
              <a:t>Fifth level</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tr-TR"/>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C0A91FC6-3D07-4992-B64E-8B2198E1DD72}" type="slidenum">
              <a:rPr lang="tr-TR" altLang="en-US"/>
              <a:pPr/>
              <a:t>‹#›</a:t>
            </a:fld>
            <a:endParaRPr lang="tr-TR" altLang="en-US"/>
          </a:p>
        </p:txBody>
      </p:sp>
    </p:spTree>
    <p:extLst>
      <p:ext uri="{BB962C8B-B14F-4D97-AF65-F5344CB8AC3E}">
        <p14:creationId xmlns:p14="http://schemas.microsoft.com/office/powerpoint/2010/main" val="24965162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C5DFD33A-21C6-4B9C-9B8B-CD137966CD27}" type="slidenum">
              <a:rPr lang="tr-TR" altLang="en-US"/>
              <a:pPr>
                <a:spcBef>
                  <a:spcPct val="0"/>
                </a:spcBef>
              </a:pPr>
              <a:t>1</a:t>
            </a:fld>
            <a:endParaRPr lang="tr-TR"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4B167137-106F-4911-9F48-D7586CE25DE7}" type="slidenum">
              <a:rPr lang="tr-TR" altLang="en-US"/>
              <a:pPr>
                <a:spcBef>
                  <a:spcPct val="0"/>
                </a:spcBef>
              </a:pPr>
              <a:t>2</a:t>
            </a:fld>
            <a:endParaRPr lang="tr-TR"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4" name="Text Box 19"/>
          <p:cNvSpPr txBox="1">
            <a:spLocks noChangeArrowheads="1"/>
          </p:cNvSpPr>
          <p:nvPr userDrawn="1"/>
        </p:nvSpPr>
        <p:spPr bwMode="auto">
          <a:xfrm>
            <a:off x="5943600" y="200025"/>
            <a:ext cx="2743200" cy="244475"/>
          </a:xfrm>
          <a:prstGeom prst="rect">
            <a:avLst/>
          </a:prstGeom>
          <a:no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tr-TR" sz="1000" b="1">
                <a:solidFill>
                  <a:srgbClr val="FFFFCC"/>
                </a:solidFill>
                <a:latin typeface="Tahoma" pitchFamily="34" charset="0"/>
              </a:rPr>
              <a:t>Bilgisayar Mühendisliği Bölümü</a:t>
            </a:r>
          </a:p>
        </p:txBody>
      </p:sp>
      <p:sp>
        <p:nvSpPr>
          <p:cNvPr id="9011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tr-TR"/>
              <a:t>Click to edit Master subtitle style</a:t>
            </a:r>
          </a:p>
        </p:txBody>
      </p:sp>
      <p:sp>
        <p:nvSpPr>
          <p:cNvPr id="90120" name="Rectangle 8"/>
          <p:cNvSpPr>
            <a:spLocks noGrp="1" noChangeArrowheads="1"/>
          </p:cNvSpPr>
          <p:nvPr>
            <p:ph type="ctrTitle"/>
          </p:nvPr>
        </p:nvSpPr>
        <p:spPr>
          <a:xfrm>
            <a:off x="1066800" y="2057400"/>
            <a:ext cx="7086600" cy="1470025"/>
          </a:xfrm>
        </p:spPr>
        <p:txBody>
          <a:bodyPr/>
          <a:lstStyle>
            <a:lvl1pPr algn="ctr">
              <a:defRPr>
                <a:solidFill>
                  <a:schemeClr val="tx1"/>
                </a:solidFill>
              </a:defRPr>
            </a:lvl1pPr>
          </a:lstStyle>
          <a:p>
            <a:r>
              <a:rPr lang="tr-TR"/>
              <a:t>Click to edit Master title style</a:t>
            </a:r>
          </a:p>
        </p:txBody>
      </p:sp>
      <p:sp>
        <p:nvSpPr>
          <p:cNvPr id="9" name="Rectangle 53"/>
          <p:cNvSpPr>
            <a:spLocks noChangeArrowheads="1"/>
          </p:cNvSpPr>
          <p:nvPr userDrawn="1"/>
        </p:nvSpPr>
        <p:spPr bwMode="auto">
          <a:xfrm>
            <a:off x="0" y="10486"/>
            <a:ext cx="9144000" cy="762000"/>
          </a:xfrm>
          <a:prstGeom prst="rect">
            <a:avLst/>
          </a:prstGeom>
          <a:gradFill rotWithShape="1">
            <a:gsLst>
              <a:gs pos="0">
                <a:schemeClr val="accent1">
                  <a:lumMod val="75000"/>
                </a:schemeClr>
              </a:gs>
              <a:gs pos="100000">
                <a:schemeClr val="accent5">
                  <a:lumMod val="50000"/>
                </a:schemeClr>
              </a:gs>
            </a:gsLst>
            <a:lin ang="0" scaled="1"/>
          </a:gra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sp>
        <p:nvSpPr>
          <p:cNvPr id="10" name="Rectangle 59"/>
          <p:cNvSpPr>
            <a:spLocks noChangeArrowheads="1"/>
          </p:cNvSpPr>
          <p:nvPr userDrawn="1"/>
        </p:nvSpPr>
        <p:spPr bwMode="auto">
          <a:xfrm>
            <a:off x="0" y="6477000"/>
            <a:ext cx="9144000" cy="381000"/>
          </a:xfrm>
          <a:prstGeom prst="rect">
            <a:avLst/>
          </a:prstGeom>
          <a:solidFill>
            <a:schemeClr val="accent1">
              <a:lumMod val="50000"/>
            </a:schemeClr>
          </a:soli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pic>
        <p:nvPicPr>
          <p:cNvPr id="11" name="Picture 15" descr="C:\Users\rehin99\Desktop\bilg-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1" y="5715000"/>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descr="C:\Users\rehin99\Desktop\gtu-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6600" y="179752"/>
            <a:ext cx="2786738" cy="1744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39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50"/>
          <p:cNvSpPr>
            <a:spLocks noGrp="1" noChangeArrowheads="1"/>
          </p:cNvSpPr>
          <p:nvPr>
            <p:ph type="sldNum" sz="quarter" idx="10"/>
          </p:nvPr>
        </p:nvSpPr>
        <p:spPr>
          <a:ln/>
        </p:spPr>
        <p:txBody>
          <a:bodyPr/>
          <a:lstStyle>
            <a:lvl1pPr>
              <a:defRPr/>
            </a:lvl1pPr>
          </a:lstStyle>
          <a:p>
            <a:fld id="{5CEBBE5D-72DA-403E-982F-97DD55B39862}" type="slidenum">
              <a:rPr lang="tr-TR" altLang="en-US"/>
              <a:pPr/>
              <a:t>‹#›</a:t>
            </a:fld>
            <a:endParaRPr lang="tr-TR" altLang="en-US"/>
          </a:p>
        </p:txBody>
      </p:sp>
    </p:spTree>
    <p:extLst>
      <p:ext uri="{BB962C8B-B14F-4D97-AF65-F5344CB8AC3E}">
        <p14:creationId xmlns:p14="http://schemas.microsoft.com/office/powerpoint/2010/main" val="81134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781800" y="106363"/>
            <a:ext cx="2209800" cy="6218237"/>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152400" y="106363"/>
            <a:ext cx="6477000" cy="6218237"/>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50"/>
          <p:cNvSpPr>
            <a:spLocks noGrp="1" noChangeArrowheads="1"/>
          </p:cNvSpPr>
          <p:nvPr>
            <p:ph type="sldNum" sz="quarter" idx="10"/>
          </p:nvPr>
        </p:nvSpPr>
        <p:spPr>
          <a:ln/>
        </p:spPr>
        <p:txBody>
          <a:bodyPr/>
          <a:lstStyle>
            <a:lvl1pPr>
              <a:defRPr/>
            </a:lvl1pPr>
          </a:lstStyle>
          <a:p>
            <a:fld id="{6C6C3EE3-4607-44C8-828A-37A7AE255143}" type="slidenum">
              <a:rPr lang="tr-TR" altLang="en-US"/>
              <a:pPr/>
              <a:t>‹#›</a:t>
            </a:fld>
            <a:endParaRPr lang="tr-TR" altLang="en-US"/>
          </a:p>
        </p:txBody>
      </p:sp>
    </p:spTree>
    <p:extLst>
      <p:ext uri="{BB962C8B-B14F-4D97-AF65-F5344CB8AC3E}">
        <p14:creationId xmlns:p14="http://schemas.microsoft.com/office/powerpoint/2010/main" val="1431157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52400" y="106363"/>
            <a:ext cx="8534400" cy="579437"/>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68795CC5-F219-49B7-9754-EF0E854EBEB8}" type="slidenum">
              <a:rPr lang="tr-TR" altLang="en-US" smtClean="0"/>
              <a:pPr/>
              <a:t>‹#›</a:t>
            </a:fld>
            <a:endParaRPr lang="tr-TR" altLang="en-US"/>
          </a:p>
        </p:txBody>
      </p:sp>
    </p:spTree>
    <p:extLst>
      <p:ext uri="{BB962C8B-B14F-4D97-AF65-F5344CB8AC3E}">
        <p14:creationId xmlns:p14="http://schemas.microsoft.com/office/powerpoint/2010/main" val="181371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b="0">
                <a:effectLst>
                  <a:outerShdw blurRad="38100" dist="38100" dir="2700000" algn="tl">
                    <a:srgbClr val="000000">
                      <a:alpha val="43137"/>
                    </a:srgbClr>
                  </a:outerShdw>
                </a:effectLst>
              </a:defRPr>
            </a:lvl1pPr>
          </a:lstStyle>
          <a:p>
            <a:r>
              <a:rPr lang="tr-TR"/>
              <a:t>Asıl başlık stili için tıklatın</a:t>
            </a:r>
          </a:p>
        </p:txBody>
      </p:sp>
      <p:sp>
        <p:nvSpPr>
          <p:cNvPr id="3" name="2 İçerik Yer Tutucusu"/>
          <p:cNvSpPr>
            <a:spLocks noGrp="1"/>
          </p:cNvSpPr>
          <p:nvPr>
            <p:ph idx="1"/>
          </p:nvPr>
        </p:nvSpPr>
        <p:spPr>
          <a:xfrm>
            <a:off x="152400" y="914400"/>
            <a:ext cx="7391400" cy="5410200"/>
          </a:xfrm>
        </p:spPr>
        <p:txBody>
          <a:bodyPr/>
          <a:lstStyle>
            <a:lvl1pPr>
              <a:defRPr sz="2600"/>
            </a:lvl1pPr>
            <a:lvl2pPr>
              <a:defRPr sz="2200"/>
            </a:lvl2pPr>
            <a:lvl3pPr>
              <a:defRPr sz="2000"/>
            </a:lvl3pPr>
          </a:lstStyle>
          <a:p>
            <a:pPr lvl="0"/>
            <a:r>
              <a:rPr lang="tr-TR" dirty="0"/>
              <a:t>Asıl metin stillerini düzenlemek için tıklatın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4" name="Rectangle 50"/>
          <p:cNvSpPr>
            <a:spLocks noGrp="1" noChangeArrowheads="1"/>
          </p:cNvSpPr>
          <p:nvPr>
            <p:ph type="sldNum" sz="quarter" idx="10"/>
          </p:nvPr>
        </p:nvSpPr>
        <p:spPr>
          <a:ln/>
        </p:spPr>
        <p:txBody>
          <a:bodyPr/>
          <a:lstStyle>
            <a:lvl1pPr>
              <a:defRPr/>
            </a:lvl1pPr>
          </a:lstStyle>
          <a:p>
            <a:fld id="{606EA505-76AA-495E-815C-8AF94549A6BB}" type="slidenum">
              <a:rPr lang="tr-TR" altLang="en-US"/>
              <a:pPr/>
              <a:t>‹#›</a:t>
            </a:fld>
            <a:endParaRPr lang="tr-TR" altLang="en-US"/>
          </a:p>
        </p:txBody>
      </p:sp>
    </p:spTree>
    <p:extLst>
      <p:ext uri="{BB962C8B-B14F-4D97-AF65-F5344CB8AC3E}">
        <p14:creationId xmlns:p14="http://schemas.microsoft.com/office/powerpoint/2010/main" val="658082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hasCustomPrompt="1"/>
          </p:nvPr>
        </p:nvSpPr>
        <p:spPr>
          <a:xfrm>
            <a:off x="722313" y="4406900"/>
            <a:ext cx="7772400" cy="1362075"/>
          </a:xfrm>
        </p:spPr>
        <p:txBody>
          <a:bodyPr anchor="t"/>
          <a:lstStyle>
            <a:lvl1pPr algn="l">
              <a:defRPr sz="4000" b="1" cap="all"/>
            </a:lvl1pPr>
          </a:lstStyle>
          <a:p>
            <a:r>
              <a:rPr lang="tr-TR" dirty="0"/>
              <a:t>As</a:t>
            </a:r>
            <a:r>
              <a:rPr lang="en-US" dirty="0"/>
              <a:t>I</a:t>
            </a:r>
            <a:r>
              <a:rPr lang="tr-TR" dirty="0"/>
              <a:t>l başl</a:t>
            </a:r>
            <a:r>
              <a:rPr lang="en-US" dirty="0"/>
              <a:t>I</a:t>
            </a:r>
            <a:r>
              <a:rPr lang="tr-TR" dirty="0"/>
              <a:t>k st</a:t>
            </a:r>
            <a:r>
              <a:rPr lang="en-US" dirty="0"/>
              <a:t>İ</a:t>
            </a:r>
            <a:r>
              <a:rPr lang="tr-TR" dirty="0"/>
              <a:t>l</a:t>
            </a:r>
            <a:r>
              <a:rPr lang="en-US" dirty="0"/>
              <a:t>İ</a:t>
            </a:r>
            <a:r>
              <a:rPr lang="tr-TR" dirty="0"/>
              <a:t> </a:t>
            </a:r>
            <a:r>
              <a:rPr lang="en-US" dirty="0"/>
              <a:t>İ</a:t>
            </a:r>
            <a:r>
              <a:rPr lang="tr-TR" dirty="0"/>
              <a:t>ç</a:t>
            </a:r>
            <a:r>
              <a:rPr lang="en-US" dirty="0"/>
              <a:t>İ</a:t>
            </a:r>
            <a:r>
              <a:rPr lang="tr-TR" dirty="0"/>
              <a:t>n t</a:t>
            </a:r>
            <a:r>
              <a:rPr lang="en-US" dirty="0"/>
              <a:t>I</a:t>
            </a:r>
            <a:r>
              <a:rPr lang="tr-TR" dirty="0"/>
              <a:t>klat</a:t>
            </a:r>
            <a:r>
              <a:rPr lang="en-US" dirty="0"/>
              <a:t>I</a:t>
            </a:r>
            <a:r>
              <a:rPr lang="tr-TR" dirty="0"/>
              <a:t>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a:t>Asıl metin stillerini düzenlemek için tıklatın</a:t>
            </a:r>
          </a:p>
        </p:txBody>
      </p:sp>
      <p:sp>
        <p:nvSpPr>
          <p:cNvPr id="4" name="Rectangle 50"/>
          <p:cNvSpPr>
            <a:spLocks noGrp="1" noChangeArrowheads="1"/>
          </p:cNvSpPr>
          <p:nvPr>
            <p:ph type="sldNum" sz="quarter" idx="10"/>
          </p:nvPr>
        </p:nvSpPr>
        <p:spPr>
          <a:ln/>
        </p:spPr>
        <p:txBody>
          <a:bodyPr/>
          <a:lstStyle>
            <a:lvl1pPr>
              <a:defRPr/>
            </a:lvl1pPr>
          </a:lstStyle>
          <a:p>
            <a:fld id="{D24D7A41-DB7E-4B7C-B1E7-203553C448BC}" type="slidenum">
              <a:rPr lang="tr-TR" altLang="en-US"/>
              <a:pPr/>
              <a:t>‹#›</a:t>
            </a:fld>
            <a:endParaRPr lang="tr-TR" altLang="en-US"/>
          </a:p>
        </p:txBody>
      </p:sp>
    </p:spTree>
    <p:extLst>
      <p:ext uri="{BB962C8B-B14F-4D97-AF65-F5344CB8AC3E}">
        <p14:creationId xmlns:p14="http://schemas.microsoft.com/office/powerpoint/2010/main" val="245320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152400" y="914400"/>
            <a:ext cx="43434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914400"/>
            <a:ext cx="43434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50"/>
          <p:cNvSpPr>
            <a:spLocks noGrp="1" noChangeArrowheads="1"/>
          </p:cNvSpPr>
          <p:nvPr>
            <p:ph type="sldNum" sz="quarter" idx="10"/>
          </p:nvPr>
        </p:nvSpPr>
        <p:spPr>
          <a:ln/>
        </p:spPr>
        <p:txBody>
          <a:bodyPr/>
          <a:lstStyle>
            <a:lvl1pPr>
              <a:defRPr/>
            </a:lvl1pPr>
          </a:lstStyle>
          <a:p>
            <a:fld id="{B0E408D4-2E9F-4A26-A3CA-FB0C52E2551E}" type="slidenum">
              <a:rPr lang="tr-TR" altLang="en-US"/>
              <a:pPr/>
              <a:t>‹#›</a:t>
            </a:fld>
            <a:endParaRPr lang="tr-TR" altLang="en-US"/>
          </a:p>
        </p:txBody>
      </p:sp>
    </p:spTree>
    <p:extLst>
      <p:ext uri="{BB962C8B-B14F-4D97-AF65-F5344CB8AC3E}">
        <p14:creationId xmlns:p14="http://schemas.microsoft.com/office/powerpoint/2010/main" val="3037874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76200" y="-152400"/>
            <a:ext cx="8229600" cy="1143000"/>
          </a:xfrm>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Rectangle 50"/>
          <p:cNvSpPr>
            <a:spLocks noGrp="1" noChangeArrowheads="1"/>
          </p:cNvSpPr>
          <p:nvPr>
            <p:ph type="sldNum" sz="quarter" idx="10"/>
          </p:nvPr>
        </p:nvSpPr>
        <p:spPr>
          <a:ln/>
        </p:spPr>
        <p:txBody>
          <a:bodyPr/>
          <a:lstStyle>
            <a:lvl1pPr>
              <a:defRPr/>
            </a:lvl1pPr>
          </a:lstStyle>
          <a:p>
            <a:fld id="{F183EE2D-B193-4DF7-8E07-E2831ABD391C}" type="slidenum">
              <a:rPr lang="tr-TR" altLang="en-US"/>
              <a:pPr/>
              <a:t>‹#›</a:t>
            </a:fld>
            <a:endParaRPr lang="tr-TR" altLang="en-US"/>
          </a:p>
        </p:txBody>
      </p:sp>
    </p:spTree>
    <p:extLst>
      <p:ext uri="{BB962C8B-B14F-4D97-AF65-F5344CB8AC3E}">
        <p14:creationId xmlns:p14="http://schemas.microsoft.com/office/powerpoint/2010/main" val="4144982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Rectangle 50"/>
          <p:cNvSpPr>
            <a:spLocks noGrp="1" noChangeArrowheads="1"/>
          </p:cNvSpPr>
          <p:nvPr>
            <p:ph type="sldNum" sz="quarter" idx="10"/>
          </p:nvPr>
        </p:nvSpPr>
        <p:spPr>
          <a:ln/>
        </p:spPr>
        <p:txBody>
          <a:bodyPr/>
          <a:lstStyle>
            <a:lvl1pPr>
              <a:defRPr/>
            </a:lvl1pPr>
          </a:lstStyle>
          <a:p>
            <a:fld id="{BB0A55CB-0D82-4FA8-8283-1D0C577030E3}" type="slidenum">
              <a:rPr lang="tr-TR" altLang="en-US"/>
              <a:pPr/>
              <a:t>‹#›</a:t>
            </a:fld>
            <a:endParaRPr lang="tr-TR" altLang="en-US"/>
          </a:p>
        </p:txBody>
      </p:sp>
    </p:spTree>
    <p:extLst>
      <p:ext uri="{BB962C8B-B14F-4D97-AF65-F5344CB8AC3E}">
        <p14:creationId xmlns:p14="http://schemas.microsoft.com/office/powerpoint/2010/main" val="403788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50"/>
          <p:cNvSpPr>
            <a:spLocks noGrp="1" noChangeArrowheads="1"/>
          </p:cNvSpPr>
          <p:nvPr>
            <p:ph type="sldNum" sz="quarter" idx="10"/>
          </p:nvPr>
        </p:nvSpPr>
        <p:spPr>
          <a:ln/>
        </p:spPr>
        <p:txBody>
          <a:bodyPr/>
          <a:lstStyle>
            <a:lvl1pPr>
              <a:defRPr/>
            </a:lvl1pPr>
          </a:lstStyle>
          <a:p>
            <a:fld id="{D6E3BFC5-E015-41F6-9033-8F7EE7066BAD}" type="slidenum">
              <a:rPr lang="tr-TR" altLang="en-US"/>
              <a:pPr/>
              <a:t>‹#›</a:t>
            </a:fld>
            <a:endParaRPr lang="tr-TR" altLang="en-US"/>
          </a:p>
        </p:txBody>
      </p:sp>
    </p:spTree>
    <p:extLst>
      <p:ext uri="{BB962C8B-B14F-4D97-AF65-F5344CB8AC3E}">
        <p14:creationId xmlns:p14="http://schemas.microsoft.com/office/powerpoint/2010/main" val="4096506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50"/>
          <p:cNvSpPr>
            <a:spLocks noGrp="1" noChangeArrowheads="1"/>
          </p:cNvSpPr>
          <p:nvPr>
            <p:ph type="sldNum" sz="quarter" idx="10"/>
          </p:nvPr>
        </p:nvSpPr>
        <p:spPr>
          <a:ln/>
        </p:spPr>
        <p:txBody>
          <a:bodyPr/>
          <a:lstStyle>
            <a:lvl1pPr>
              <a:defRPr/>
            </a:lvl1pPr>
          </a:lstStyle>
          <a:p>
            <a:fld id="{5409A257-28E3-40ED-A2ED-369606B291D9}" type="slidenum">
              <a:rPr lang="tr-TR" altLang="en-US"/>
              <a:pPr/>
              <a:t>‹#›</a:t>
            </a:fld>
            <a:endParaRPr lang="tr-TR" altLang="en-US"/>
          </a:p>
        </p:txBody>
      </p:sp>
    </p:spTree>
    <p:extLst>
      <p:ext uri="{BB962C8B-B14F-4D97-AF65-F5344CB8AC3E}">
        <p14:creationId xmlns:p14="http://schemas.microsoft.com/office/powerpoint/2010/main" val="1962856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50"/>
          <p:cNvSpPr>
            <a:spLocks noGrp="1" noChangeArrowheads="1"/>
          </p:cNvSpPr>
          <p:nvPr>
            <p:ph type="sldNum" sz="quarter" idx="10"/>
          </p:nvPr>
        </p:nvSpPr>
        <p:spPr>
          <a:ln/>
        </p:spPr>
        <p:txBody>
          <a:bodyPr/>
          <a:lstStyle>
            <a:lvl1pPr>
              <a:defRPr/>
            </a:lvl1pPr>
          </a:lstStyle>
          <a:p>
            <a:fld id="{289FACF8-D009-4AE7-A9E5-7C11E06AD1DC}" type="slidenum">
              <a:rPr lang="tr-TR" altLang="en-US"/>
              <a:pPr/>
              <a:t>‹#›</a:t>
            </a:fld>
            <a:endParaRPr lang="tr-TR" altLang="en-US"/>
          </a:p>
        </p:txBody>
      </p:sp>
    </p:spTree>
    <p:extLst>
      <p:ext uri="{BB962C8B-B14F-4D97-AF65-F5344CB8AC3E}">
        <p14:creationId xmlns:p14="http://schemas.microsoft.com/office/powerpoint/2010/main" val="2576930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9"/>
          <p:cNvSpPr>
            <a:spLocks noChangeArrowheads="1"/>
          </p:cNvSpPr>
          <p:nvPr userDrawn="1"/>
        </p:nvSpPr>
        <p:spPr bwMode="auto">
          <a:xfrm>
            <a:off x="0" y="6477000"/>
            <a:ext cx="9144000" cy="381000"/>
          </a:xfrm>
          <a:prstGeom prst="rect">
            <a:avLst/>
          </a:prstGeom>
          <a:solidFill>
            <a:schemeClr val="accent1">
              <a:lumMod val="50000"/>
            </a:schemeClr>
          </a:soli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sp>
        <p:nvSpPr>
          <p:cNvPr id="1027" name="Rectangle 43"/>
          <p:cNvSpPr>
            <a:spLocks noGrp="1" noChangeArrowheads="1"/>
          </p:cNvSpPr>
          <p:nvPr>
            <p:ph type="body" idx="1"/>
          </p:nvPr>
        </p:nvSpPr>
        <p:spPr bwMode="auto">
          <a:xfrm>
            <a:off x="152400" y="914400"/>
            <a:ext cx="88392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en-US" dirty="0"/>
              <a:t>Click to edit Master text styles</a:t>
            </a:r>
          </a:p>
          <a:p>
            <a:pPr lvl="1"/>
            <a:r>
              <a:rPr lang="tr-TR" altLang="en-US" dirty="0"/>
              <a:t>Second level</a:t>
            </a:r>
          </a:p>
          <a:p>
            <a:pPr lvl="2"/>
            <a:r>
              <a:rPr lang="tr-TR" altLang="en-US" dirty="0"/>
              <a:t>Third level</a:t>
            </a:r>
          </a:p>
          <a:p>
            <a:pPr lvl="3"/>
            <a:r>
              <a:rPr lang="tr-TR" altLang="en-US" dirty="0"/>
              <a:t>Fourth level</a:t>
            </a:r>
          </a:p>
          <a:p>
            <a:pPr lvl="4"/>
            <a:r>
              <a:rPr lang="tr-TR" altLang="en-US" dirty="0"/>
              <a:t>Fifth level</a:t>
            </a:r>
          </a:p>
        </p:txBody>
      </p:sp>
      <p:sp>
        <p:nvSpPr>
          <p:cNvPr id="35890" name="Rectangle 50"/>
          <p:cNvSpPr>
            <a:spLocks noGrp="1" noChangeArrowheads="1"/>
          </p:cNvSpPr>
          <p:nvPr>
            <p:ph type="sldNum" sz="quarter" idx="4"/>
          </p:nvPr>
        </p:nvSpPr>
        <p:spPr bwMode="auto">
          <a:xfrm>
            <a:off x="8534400" y="6553200"/>
            <a:ext cx="457200" cy="762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solidFill>
                  <a:srgbClr val="FFFFE5"/>
                </a:solidFill>
              </a:defRPr>
            </a:lvl1pPr>
          </a:lstStyle>
          <a:p>
            <a:fld id="{68795CC5-F219-49B7-9754-EF0E854EBEB8}" type="slidenum">
              <a:rPr lang="tr-TR" altLang="en-US"/>
              <a:pPr/>
              <a:t>‹#›</a:t>
            </a:fld>
            <a:endParaRPr lang="tr-TR" altLang="en-US"/>
          </a:p>
        </p:txBody>
      </p:sp>
      <p:sp>
        <p:nvSpPr>
          <p:cNvPr id="1030" name="Rectangle 53"/>
          <p:cNvSpPr>
            <a:spLocks noChangeArrowheads="1"/>
          </p:cNvSpPr>
          <p:nvPr userDrawn="1"/>
        </p:nvSpPr>
        <p:spPr bwMode="auto">
          <a:xfrm>
            <a:off x="0" y="10486"/>
            <a:ext cx="9144000" cy="762000"/>
          </a:xfrm>
          <a:prstGeom prst="rect">
            <a:avLst/>
          </a:prstGeom>
          <a:gradFill rotWithShape="1">
            <a:gsLst>
              <a:gs pos="100000">
                <a:schemeClr val="accent1">
                  <a:lumMod val="75000"/>
                </a:schemeClr>
              </a:gs>
              <a:gs pos="0">
                <a:schemeClr val="accent5">
                  <a:lumMod val="50000"/>
                </a:schemeClr>
              </a:gs>
            </a:gsLst>
            <a:lin ang="0" scaled="1"/>
          </a:gra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sp>
        <p:nvSpPr>
          <p:cNvPr id="1031" name="Rectangle 45"/>
          <p:cNvSpPr>
            <a:spLocks noGrp="1" noChangeArrowheads="1"/>
          </p:cNvSpPr>
          <p:nvPr>
            <p:ph type="title"/>
          </p:nvPr>
        </p:nvSpPr>
        <p:spPr bwMode="auto">
          <a:xfrm>
            <a:off x="152400" y="106363"/>
            <a:ext cx="7848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en-US" dirty="0"/>
              <a:t>Başlık</a:t>
            </a:r>
          </a:p>
        </p:txBody>
      </p:sp>
      <p:sp>
        <p:nvSpPr>
          <p:cNvPr id="3" name="Text Box 68"/>
          <p:cNvSpPr txBox="1">
            <a:spLocks noChangeArrowheads="1"/>
          </p:cNvSpPr>
          <p:nvPr userDrawn="1"/>
        </p:nvSpPr>
        <p:spPr bwMode="auto">
          <a:xfrm>
            <a:off x="1447800" y="6536422"/>
            <a:ext cx="3124200" cy="276999"/>
          </a:xfrm>
          <a:prstGeom prst="rect">
            <a:avLst/>
          </a:prstGeom>
          <a:noFill/>
          <a:ln>
            <a:noFill/>
          </a:ln>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tr-TR" sz="1200" b="1" dirty="0">
                <a:solidFill>
                  <a:schemeClr val="bg1"/>
                </a:solidFill>
                <a:effectLst>
                  <a:outerShdw blurRad="38100" dist="38100" dir="2700000" algn="tl">
                    <a:srgbClr val="000000">
                      <a:alpha val="43137"/>
                    </a:srgbClr>
                  </a:outerShdw>
                </a:effectLst>
                <a:ea typeface="Batang" pitchFamily="18" charset="-127"/>
              </a:rPr>
              <a:t>GT</a:t>
            </a:r>
            <a:r>
              <a:rPr lang="en-US" sz="1200" b="1" dirty="0">
                <a:solidFill>
                  <a:schemeClr val="bg1"/>
                </a:solidFill>
                <a:effectLst>
                  <a:outerShdw blurRad="38100" dist="38100" dir="2700000" algn="tl">
                    <a:srgbClr val="000000">
                      <a:alpha val="43137"/>
                    </a:srgbClr>
                  </a:outerShdw>
                </a:effectLst>
                <a:ea typeface="Batang" pitchFamily="18" charset="-127"/>
              </a:rPr>
              <a:t>Ü </a:t>
            </a:r>
            <a:r>
              <a:rPr lang="tr-TR" sz="1200" b="1" dirty="0">
                <a:solidFill>
                  <a:schemeClr val="bg1"/>
                </a:solidFill>
                <a:effectLst>
                  <a:outerShdw blurRad="38100" dist="38100" dir="2700000" algn="tl">
                    <a:srgbClr val="000000">
                      <a:alpha val="43137"/>
                    </a:srgbClr>
                  </a:outerShdw>
                </a:effectLst>
                <a:ea typeface="Batang" pitchFamily="18" charset="-127"/>
              </a:rPr>
              <a:t>-</a:t>
            </a:r>
            <a:r>
              <a:rPr lang="en-US" sz="1200" b="1" dirty="0">
                <a:solidFill>
                  <a:schemeClr val="bg1"/>
                </a:solidFill>
                <a:effectLst>
                  <a:outerShdw blurRad="38100" dist="38100" dir="2700000" algn="tl">
                    <a:srgbClr val="000000">
                      <a:alpha val="43137"/>
                    </a:srgbClr>
                  </a:outerShdw>
                </a:effectLst>
                <a:ea typeface="Batang" pitchFamily="18" charset="-127"/>
              </a:rPr>
              <a:t> </a:t>
            </a:r>
            <a:r>
              <a:rPr lang="tr-TR" sz="1200" b="1" dirty="0">
                <a:solidFill>
                  <a:schemeClr val="bg1"/>
                </a:solidFill>
                <a:effectLst>
                  <a:outerShdw blurRad="38100" dist="38100" dir="2700000" algn="tl">
                    <a:srgbClr val="000000">
                      <a:alpha val="43137"/>
                    </a:srgbClr>
                  </a:outerShdw>
                </a:effectLst>
                <a:ea typeface="Batang" pitchFamily="18" charset="-127"/>
              </a:rPr>
              <a:t>Bilgisayar Mühendisliği Bölümü</a:t>
            </a:r>
          </a:p>
        </p:txBody>
      </p:sp>
      <p:pic>
        <p:nvPicPr>
          <p:cNvPr id="1039" name="Picture 15" descr="C:\Users\rehin99\Desktop\bilg-logo.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793" y="5867400"/>
            <a:ext cx="985007" cy="98500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rehin99\Desktop\gtu-logo.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001000" y="43955"/>
            <a:ext cx="1110043" cy="695061"/>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68"/>
          <p:cNvSpPr txBox="1">
            <a:spLocks noChangeArrowheads="1"/>
          </p:cNvSpPr>
          <p:nvPr userDrawn="1"/>
        </p:nvSpPr>
        <p:spPr bwMode="auto">
          <a:xfrm>
            <a:off x="4572000" y="6529000"/>
            <a:ext cx="3124200" cy="276999"/>
          </a:xfrm>
          <a:prstGeom prst="rect">
            <a:avLst/>
          </a:prstGeom>
          <a:noFill/>
          <a:ln>
            <a:noFill/>
          </a:ln>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en-US" sz="1200" b="1" dirty="0">
                <a:solidFill>
                  <a:schemeClr val="bg1"/>
                </a:solidFill>
                <a:effectLst>
                  <a:outerShdw blurRad="38100" dist="38100" dir="2700000" algn="tl">
                    <a:srgbClr val="000000">
                      <a:alpha val="43137"/>
                    </a:srgbClr>
                  </a:outerShdw>
                </a:effectLst>
                <a:ea typeface="Batang" pitchFamily="18" charset="-127"/>
              </a:rPr>
              <a:t>BİL 495/496 </a:t>
            </a:r>
            <a:r>
              <a:rPr lang="en-US" sz="1200" b="1" dirty="0" err="1">
                <a:solidFill>
                  <a:schemeClr val="bg1"/>
                </a:solidFill>
                <a:effectLst>
                  <a:outerShdw blurRad="38100" dist="38100" dir="2700000" algn="tl">
                    <a:srgbClr val="000000">
                      <a:alpha val="43137"/>
                    </a:srgbClr>
                  </a:outerShdw>
                </a:effectLst>
                <a:ea typeface="Batang" pitchFamily="18" charset="-127"/>
              </a:rPr>
              <a:t>Bitirme</a:t>
            </a:r>
            <a:r>
              <a:rPr lang="en-US" sz="1200" b="1" dirty="0">
                <a:solidFill>
                  <a:schemeClr val="bg1"/>
                </a:solidFill>
                <a:effectLst>
                  <a:outerShdw blurRad="38100" dist="38100" dir="2700000" algn="tl">
                    <a:srgbClr val="000000">
                      <a:alpha val="43137"/>
                    </a:srgbClr>
                  </a:outerShdw>
                </a:effectLst>
                <a:ea typeface="Batang" pitchFamily="18" charset="-127"/>
              </a:rPr>
              <a:t> </a:t>
            </a:r>
            <a:r>
              <a:rPr lang="en-US" sz="1200" b="1" dirty="0" err="1">
                <a:solidFill>
                  <a:schemeClr val="bg1"/>
                </a:solidFill>
                <a:effectLst>
                  <a:outerShdw blurRad="38100" dist="38100" dir="2700000" algn="tl">
                    <a:srgbClr val="000000">
                      <a:alpha val="43137"/>
                    </a:srgbClr>
                  </a:outerShdw>
                </a:effectLst>
                <a:ea typeface="Batang" pitchFamily="18" charset="-127"/>
              </a:rPr>
              <a:t>Projesi</a:t>
            </a:r>
            <a:r>
              <a:rPr lang="en-US" sz="1200" b="1" dirty="0">
                <a:solidFill>
                  <a:schemeClr val="bg1"/>
                </a:solidFill>
                <a:effectLst>
                  <a:outerShdw blurRad="38100" dist="38100" dir="2700000" algn="tl">
                    <a:srgbClr val="000000">
                      <a:alpha val="43137"/>
                    </a:srgbClr>
                  </a:outerShdw>
                </a:effectLst>
                <a:ea typeface="Batang" pitchFamily="18" charset="-127"/>
              </a:rPr>
              <a:t> </a:t>
            </a:r>
            <a:endParaRPr lang="tr-TR" sz="1200" b="1" dirty="0">
              <a:solidFill>
                <a:schemeClr val="bg1"/>
              </a:solidFill>
              <a:effectLst>
                <a:outerShdw blurRad="38100" dist="38100" dir="2700000" algn="tl">
                  <a:srgbClr val="000000">
                    <a:alpha val="43137"/>
                  </a:srgbClr>
                </a:outerShdw>
              </a:effectLst>
              <a:ea typeface="Batang" pitchFamily="18" charset="-127"/>
            </a:endParaRPr>
          </a:p>
        </p:txBody>
      </p:sp>
    </p:spTree>
  </p:cSld>
  <p:clrMap bg1="lt1" tx1="dk1" bg2="lt2" tx2="dk2" accent1="accent1" accent2="accent2" accent3="accent3" accent4="accent4" accent5="accent5" accent6="accent6" hlink="hlink" folHlink="folHlink"/>
  <p:sldLayoutIdLst>
    <p:sldLayoutId id="2147483758"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9" r:id="rId12"/>
  </p:sldLayoutIdLst>
  <p:hf hdr="0" ftr="0" dt="0"/>
  <p:txStyles>
    <p:titleStyle>
      <a:lvl1pPr algn="l" rtl="0" eaLnBrk="0" fontAlgn="base" hangingPunct="0">
        <a:spcBef>
          <a:spcPct val="0"/>
        </a:spcBef>
        <a:spcAft>
          <a:spcPct val="0"/>
        </a:spcAft>
        <a:defRPr sz="4400" b="0">
          <a:solidFill>
            <a:schemeClr val="bg1"/>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400">
          <a:solidFill>
            <a:srgbClr val="DDDDDD"/>
          </a:solidFill>
          <a:latin typeface="Arial" charset="0"/>
        </a:defRPr>
      </a:lvl2pPr>
      <a:lvl3pPr algn="l" rtl="0" eaLnBrk="0" fontAlgn="base" hangingPunct="0">
        <a:spcBef>
          <a:spcPct val="0"/>
        </a:spcBef>
        <a:spcAft>
          <a:spcPct val="0"/>
        </a:spcAft>
        <a:defRPr sz="4400">
          <a:solidFill>
            <a:srgbClr val="DDDDDD"/>
          </a:solidFill>
          <a:latin typeface="Arial" charset="0"/>
        </a:defRPr>
      </a:lvl3pPr>
      <a:lvl4pPr algn="l" rtl="0" eaLnBrk="0" fontAlgn="base" hangingPunct="0">
        <a:spcBef>
          <a:spcPct val="0"/>
        </a:spcBef>
        <a:spcAft>
          <a:spcPct val="0"/>
        </a:spcAft>
        <a:defRPr sz="4400">
          <a:solidFill>
            <a:srgbClr val="DDDDDD"/>
          </a:solidFill>
          <a:latin typeface="Arial" charset="0"/>
        </a:defRPr>
      </a:lvl4pPr>
      <a:lvl5pPr algn="l" rtl="0" eaLnBrk="0" fontAlgn="base" hangingPunct="0">
        <a:spcBef>
          <a:spcPct val="0"/>
        </a:spcBef>
        <a:spcAft>
          <a:spcPct val="0"/>
        </a:spcAft>
        <a:defRPr sz="4400">
          <a:solidFill>
            <a:srgbClr val="DDDDDD"/>
          </a:solidFill>
          <a:latin typeface="Arial" charset="0"/>
        </a:defRPr>
      </a:lvl5pPr>
      <a:lvl6pPr marL="457200" algn="l" rtl="0" fontAlgn="base">
        <a:spcBef>
          <a:spcPct val="0"/>
        </a:spcBef>
        <a:spcAft>
          <a:spcPct val="0"/>
        </a:spcAft>
        <a:defRPr sz="4400">
          <a:solidFill>
            <a:srgbClr val="DDDDDD"/>
          </a:solidFill>
          <a:latin typeface="Arial" charset="0"/>
        </a:defRPr>
      </a:lvl6pPr>
      <a:lvl7pPr marL="914400" algn="l" rtl="0" fontAlgn="base">
        <a:spcBef>
          <a:spcPct val="0"/>
        </a:spcBef>
        <a:spcAft>
          <a:spcPct val="0"/>
        </a:spcAft>
        <a:defRPr sz="4400">
          <a:solidFill>
            <a:srgbClr val="DDDDDD"/>
          </a:solidFill>
          <a:latin typeface="Arial" charset="0"/>
        </a:defRPr>
      </a:lvl7pPr>
      <a:lvl8pPr marL="1371600" algn="l" rtl="0" fontAlgn="base">
        <a:spcBef>
          <a:spcPct val="0"/>
        </a:spcBef>
        <a:spcAft>
          <a:spcPct val="0"/>
        </a:spcAft>
        <a:defRPr sz="4400">
          <a:solidFill>
            <a:srgbClr val="DDDDDD"/>
          </a:solidFill>
          <a:latin typeface="Arial" charset="0"/>
        </a:defRPr>
      </a:lvl8pPr>
      <a:lvl9pPr marL="1828800" algn="l" rtl="0" fontAlgn="base">
        <a:spcBef>
          <a:spcPct val="0"/>
        </a:spcBef>
        <a:spcAft>
          <a:spcPct val="0"/>
        </a:spcAft>
        <a:defRPr sz="4400">
          <a:solidFill>
            <a:srgbClr val="DDDDDD"/>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msdn.microsoft.com/en-us/library/dd409390.asp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2400" y="2209800"/>
            <a:ext cx="8763000" cy="1524000"/>
          </a:xfrm>
        </p:spPr>
        <p:txBody>
          <a:bodyPr/>
          <a:lstStyle/>
          <a:p>
            <a:pPr eaLnBrk="1" hangingPunct="1"/>
            <a:r>
              <a:rPr lang="tr-TR" altLang="en-US" sz="3600" dirty="0"/>
              <a:t>Age </a:t>
            </a:r>
            <a:r>
              <a:rPr lang="tr-TR" altLang="en-US" sz="3600" dirty="0" err="1"/>
              <a:t>Estimation</a:t>
            </a:r>
            <a:r>
              <a:rPr lang="tr-TR" altLang="en-US" sz="3600" dirty="0"/>
              <a:t> Using </a:t>
            </a:r>
            <a:r>
              <a:rPr lang="tr-TR" altLang="en-US" sz="3600" dirty="0" err="1"/>
              <a:t>Ranking</a:t>
            </a:r>
            <a:r>
              <a:rPr lang="tr-TR" altLang="en-US" sz="3600" dirty="0"/>
              <a:t>-CNN</a:t>
            </a:r>
          </a:p>
        </p:txBody>
      </p:sp>
      <p:sp>
        <p:nvSpPr>
          <p:cNvPr id="5123" name="Rectangle 3"/>
          <p:cNvSpPr>
            <a:spLocks noGrp="1" noChangeArrowheads="1"/>
          </p:cNvSpPr>
          <p:nvPr>
            <p:ph type="subTitle" idx="1"/>
          </p:nvPr>
        </p:nvSpPr>
        <p:spPr>
          <a:xfrm>
            <a:off x="1295400" y="3810000"/>
            <a:ext cx="6400800" cy="3429000"/>
          </a:xfrm>
        </p:spPr>
        <p:txBody>
          <a:bodyPr/>
          <a:lstStyle/>
          <a:p>
            <a:pPr eaLnBrk="1" hangingPunct="1">
              <a:lnSpc>
                <a:spcPct val="80000"/>
              </a:lnSpc>
            </a:pPr>
            <a:endParaRPr lang="tr-TR" altLang="en-US" sz="2000" b="1" dirty="0"/>
          </a:p>
          <a:p>
            <a:pPr eaLnBrk="1" hangingPunct="1">
              <a:lnSpc>
                <a:spcPct val="80000"/>
              </a:lnSpc>
            </a:pPr>
            <a:r>
              <a:rPr lang="tr-TR" altLang="en-US" sz="2000" b="1" dirty="0"/>
              <a:t>BIL 495</a:t>
            </a:r>
          </a:p>
          <a:p>
            <a:pPr eaLnBrk="1" hangingPunct="1">
              <a:lnSpc>
                <a:spcPct val="80000"/>
              </a:lnSpc>
            </a:pPr>
            <a:r>
              <a:rPr lang="tr-TR" altLang="en-US" sz="2000" b="1" dirty="0"/>
              <a:t>İlk Sunum</a:t>
            </a:r>
            <a:endParaRPr lang="en-US" altLang="en-US" sz="2000" b="1" dirty="0"/>
          </a:p>
          <a:p>
            <a:pPr eaLnBrk="1" hangingPunct="1">
              <a:lnSpc>
                <a:spcPct val="80000"/>
              </a:lnSpc>
            </a:pPr>
            <a:endParaRPr lang="tr-TR" altLang="en-US" sz="1400" dirty="0"/>
          </a:p>
          <a:p>
            <a:pPr eaLnBrk="1" hangingPunct="1">
              <a:lnSpc>
                <a:spcPct val="80000"/>
              </a:lnSpc>
            </a:pPr>
            <a:endParaRPr lang="tr-TR" altLang="en-US" sz="1400" dirty="0"/>
          </a:p>
          <a:p>
            <a:pPr eaLnBrk="1" hangingPunct="1">
              <a:lnSpc>
                <a:spcPct val="80000"/>
              </a:lnSpc>
            </a:pPr>
            <a:r>
              <a:rPr lang="tr-TR" altLang="en-US" sz="2000" b="1" dirty="0"/>
              <a:t>Burak Furkan Akşahin</a:t>
            </a:r>
          </a:p>
          <a:p>
            <a:pPr eaLnBrk="1" hangingPunct="1">
              <a:lnSpc>
                <a:spcPct val="80000"/>
              </a:lnSpc>
            </a:pPr>
            <a:endParaRPr lang="tr-TR" altLang="en-US" sz="2000" b="1" dirty="0"/>
          </a:p>
          <a:p>
            <a:pPr eaLnBrk="1" hangingPunct="1">
              <a:lnSpc>
                <a:spcPct val="80000"/>
              </a:lnSpc>
            </a:pPr>
            <a:r>
              <a:rPr lang="tr-TR" altLang="en-US" sz="2000" b="1" dirty="0"/>
              <a:t>Proje Danışmanı: Doç. Dr. </a:t>
            </a:r>
            <a:r>
              <a:rPr lang="tr-TR" altLang="en-US" sz="2000" b="1" dirty="0" err="1"/>
              <a:t>Erchan</a:t>
            </a:r>
            <a:r>
              <a:rPr lang="tr-TR" altLang="en-US" sz="2000" b="1" dirty="0"/>
              <a:t> </a:t>
            </a:r>
            <a:r>
              <a:rPr lang="tr-TR" altLang="en-US" sz="2000" b="1" dirty="0" err="1"/>
              <a:t>Aptoula</a:t>
            </a:r>
            <a:endParaRPr lang="tr-TR" altLang="en-US" sz="2000" b="1" dirty="0"/>
          </a:p>
          <a:p>
            <a:pPr eaLnBrk="1" hangingPunct="1">
              <a:lnSpc>
                <a:spcPct val="80000"/>
              </a:lnSpc>
            </a:pPr>
            <a:r>
              <a:rPr lang="tr-TR" altLang="en-US" sz="1800" b="1"/>
              <a:t>Ekim 2018</a:t>
            </a:r>
            <a:endParaRPr lang="tr-TR" altLang="en-US" sz="1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8D79C4B9-F984-4206-AFD2-FD0541FAF3C1}" type="slidenum">
              <a:rPr lang="tr-TR" altLang="en-US" sz="1000">
                <a:solidFill>
                  <a:srgbClr val="FFFFE5"/>
                </a:solidFill>
              </a:rPr>
              <a:pPr>
                <a:spcBef>
                  <a:spcPct val="0"/>
                </a:spcBef>
                <a:buFontTx/>
                <a:buNone/>
              </a:pPr>
              <a:t>2</a:t>
            </a:fld>
            <a:endParaRPr lang="tr-TR" altLang="en-US" sz="1000">
              <a:solidFill>
                <a:srgbClr val="FFFFE5"/>
              </a:solidFill>
            </a:endParaRPr>
          </a:p>
        </p:txBody>
      </p:sp>
      <p:sp>
        <p:nvSpPr>
          <p:cNvPr id="7171" name="Rectangle 3"/>
          <p:cNvSpPr>
            <a:spLocks noGrp="1" noChangeArrowheads="1"/>
          </p:cNvSpPr>
          <p:nvPr>
            <p:ph type="body" idx="1"/>
          </p:nvPr>
        </p:nvSpPr>
        <p:spPr>
          <a:xfrm>
            <a:off x="152400" y="1295400"/>
            <a:ext cx="7467600" cy="4648200"/>
          </a:xfrm>
        </p:spPr>
        <p:txBody>
          <a:bodyPr/>
          <a:lstStyle/>
          <a:p>
            <a:pPr eaLnBrk="1" hangingPunct="1">
              <a:lnSpc>
                <a:spcPct val="90000"/>
              </a:lnSpc>
            </a:pPr>
            <a:r>
              <a:rPr lang="tr-TR" altLang="en-US" sz="2400" dirty="0"/>
              <a:t>Projenin Şeması ve Tanımı</a:t>
            </a:r>
          </a:p>
          <a:p>
            <a:pPr eaLnBrk="1" hangingPunct="1">
              <a:lnSpc>
                <a:spcPct val="90000"/>
              </a:lnSpc>
            </a:pPr>
            <a:endParaRPr lang="tr-TR" altLang="en-US" sz="2400" dirty="0"/>
          </a:p>
          <a:p>
            <a:pPr eaLnBrk="1" hangingPunct="1">
              <a:lnSpc>
                <a:spcPct val="90000"/>
              </a:lnSpc>
            </a:pPr>
            <a:r>
              <a:rPr lang="tr-TR" altLang="en-US" sz="2400" dirty="0"/>
              <a:t>Proje Tasarım Planı</a:t>
            </a:r>
          </a:p>
          <a:p>
            <a:pPr eaLnBrk="1" hangingPunct="1">
              <a:lnSpc>
                <a:spcPct val="90000"/>
              </a:lnSpc>
            </a:pPr>
            <a:endParaRPr lang="tr-TR" altLang="en-US" sz="2400" dirty="0"/>
          </a:p>
          <a:p>
            <a:pPr eaLnBrk="1" hangingPunct="1">
              <a:lnSpc>
                <a:spcPct val="90000"/>
              </a:lnSpc>
            </a:pPr>
            <a:r>
              <a:rPr lang="tr-TR" altLang="en-US" sz="2400" dirty="0"/>
              <a:t>Proje Gereksinimleri</a:t>
            </a:r>
          </a:p>
          <a:p>
            <a:pPr eaLnBrk="1" hangingPunct="1">
              <a:lnSpc>
                <a:spcPct val="90000"/>
              </a:lnSpc>
            </a:pPr>
            <a:endParaRPr lang="tr-TR" altLang="en-US" sz="2400" dirty="0"/>
          </a:p>
          <a:p>
            <a:pPr eaLnBrk="1" hangingPunct="1">
              <a:lnSpc>
                <a:spcPct val="90000"/>
              </a:lnSpc>
            </a:pPr>
            <a:r>
              <a:rPr lang="tr-TR" altLang="en-US" sz="2400" dirty="0"/>
              <a:t>Başarı Kriterleri ( </a:t>
            </a:r>
            <a:r>
              <a:rPr lang="tr-TR" altLang="en-US" sz="2400" i="1" dirty="0"/>
              <a:t>En az 3 kriter olmalı</a:t>
            </a:r>
            <a:r>
              <a:rPr lang="tr-TR" altLang="en-US" sz="2400" dirty="0"/>
              <a:t>)</a:t>
            </a:r>
          </a:p>
          <a:p>
            <a:pPr marL="0" indent="0" eaLnBrk="1" hangingPunct="1">
              <a:lnSpc>
                <a:spcPct val="90000"/>
              </a:lnSpc>
              <a:buNone/>
            </a:pPr>
            <a:endParaRPr lang="tr-TR" altLang="en-US" sz="2400" dirty="0"/>
          </a:p>
          <a:p>
            <a:pPr eaLnBrk="1" hangingPunct="1">
              <a:lnSpc>
                <a:spcPct val="90000"/>
              </a:lnSpc>
            </a:pPr>
            <a:r>
              <a:rPr lang="tr-TR" altLang="en-US" sz="2400" dirty="0"/>
              <a:t>Kaynaklar (Resim sana ait değilse slaytta kaynak belirt.)</a:t>
            </a:r>
          </a:p>
        </p:txBody>
      </p:sp>
      <p:sp>
        <p:nvSpPr>
          <p:cNvPr id="7172" name="Rectangle 4"/>
          <p:cNvSpPr>
            <a:spLocks noGrp="1" noChangeArrowheads="1"/>
          </p:cNvSpPr>
          <p:nvPr>
            <p:ph type="title"/>
          </p:nvPr>
        </p:nvSpPr>
        <p:spPr/>
        <p:txBody>
          <a:bodyPr/>
          <a:lstStyle/>
          <a:p>
            <a:pPr eaLnBrk="1" hangingPunct="1"/>
            <a:r>
              <a:rPr lang="tr-TR" altLang="en-US" sz="4000" dirty="0"/>
              <a:t>İçerik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66ED054F-FB0B-4F9F-8508-286B83CB129D}" type="slidenum">
              <a:rPr lang="tr-TR" altLang="en-US" sz="1000">
                <a:solidFill>
                  <a:srgbClr val="FFFFE5"/>
                </a:solidFill>
              </a:rPr>
              <a:pPr>
                <a:spcBef>
                  <a:spcPct val="0"/>
                </a:spcBef>
                <a:buFontTx/>
                <a:buNone/>
              </a:pPr>
              <a:t>3</a:t>
            </a:fld>
            <a:endParaRPr lang="tr-TR" altLang="en-US" sz="1000" dirty="0">
              <a:solidFill>
                <a:srgbClr val="FFFFE5"/>
              </a:solidFill>
            </a:endParaRPr>
          </a:p>
        </p:txBody>
      </p:sp>
      <p:sp>
        <p:nvSpPr>
          <p:cNvPr id="9219" name="Rectangle 2"/>
          <p:cNvSpPr>
            <a:spLocks noGrp="1" noChangeArrowheads="1"/>
          </p:cNvSpPr>
          <p:nvPr>
            <p:ph type="title"/>
          </p:nvPr>
        </p:nvSpPr>
        <p:spPr/>
        <p:txBody>
          <a:bodyPr/>
          <a:lstStyle/>
          <a:p>
            <a:pPr eaLnBrk="1" hangingPunct="1"/>
            <a:r>
              <a:rPr lang="tr-TR" altLang="en-US" sz="4000" dirty="0"/>
              <a:t>Proje Şeması ve Tanımı</a:t>
            </a:r>
          </a:p>
        </p:txBody>
      </p:sp>
      <p:sp>
        <p:nvSpPr>
          <p:cNvPr id="9220" name="Rectangle 4"/>
          <p:cNvSpPr>
            <a:spLocks noGrp="1" noChangeArrowheads="1"/>
          </p:cNvSpPr>
          <p:nvPr>
            <p:ph type="body" sz="half" idx="1"/>
          </p:nvPr>
        </p:nvSpPr>
        <p:spPr>
          <a:xfrm>
            <a:off x="4648200" y="1371600"/>
            <a:ext cx="4495800" cy="3429000"/>
          </a:xfrm>
          <a:noFill/>
        </p:spPr>
        <p:txBody>
          <a:bodyPr/>
          <a:lstStyle/>
          <a:p>
            <a:pPr marL="447675" indent="-447675" eaLnBrk="1" hangingPunct="1">
              <a:lnSpc>
                <a:spcPct val="80000"/>
              </a:lnSpc>
            </a:pPr>
            <a:r>
              <a:rPr lang="tr-TR" altLang="ko-KR" sz="2400" dirty="0"/>
              <a:t>Proje nedir?</a:t>
            </a:r>
          </a:p>
          <a:p>
            <a:pPr marL="847725" lvl="1" indent="-447675" eaLnBrk="1" hangingPunct="1">
              <a:lnSpc>
                <a:spcPct val="80000"/>
              </a:lnSpc>
            </a:pPr>
            <a:r>
              <a:rPr lang="tr-TR" altLang="ko-KR" sz="2000" dirty="0"/>
              <a:t>Projeni anlatan bir şekil bu slaytta bulunmalı. (Yandaki örnek gibi)</a:t>
            </a:r>
          </a:p>
          <a:p>
            <a:pPr marL="847725" lvl="1" indent="-447675" eaLnBrk="1" hangingPunct="1">
              <a:lnSpc>
                <a:spcPct val="80000"/>
              </a:lnSpc>
            </a:pPr>
            <a:endParaRPr lang="tr-TR" altLang="ko-KR" sz="2000" dirty="0"/>
          </a:p>
          <a:p>
            <a:pPr marL="847725" lvl="1" indent="-447675" eaLnBrk="1" hangingPunct="1">
              <a:lnSpc>
                <a:spcPct val="80000"/>
              </a:lnSpc>
            </a:pPr>
            <a:r>
              <a:rPr lang="tr-TR" altLang="ko-KR" sz="2000" dirty="0"/>
              <a:t>Sade, açık, herkesin anlayacağı halde anlatılmalı. </a:t>
            </a:r>
          </a:p>
          <a:p>
            <a:pPr marL="400050" lvl="1" indent="0" eaLnBrk="1" hangingPunct="1">
              <a:lnSpc>
                <a:spcPct val="80000"/>
              </a:lnSpc>
              <a:buNone/>
            </a:pPr>
            <a:r>
              <a:rPr lang="tr-TR" altLang="ko-KR" sz="2000" dirty="0"/>
              <a:t>   </a:t>
            </a:r>
          </a:p>
          <a:p>
            <a:pPr marL="847725" lvl="1" indent="-447675" eaLnBrk="1" hangingPunct="1">
              <a:lnSpc>
                <a:spcPct val="80000"/>
              </a:lnSpc>
            </a:pPr>
            <a:r>
              <a:rPr lang="tr-TR" altLang="ko-KR" sz="2000" dirty="0"/>
              <a:t>Bu slaytı herkesin anlayacağından emin olmalısın. </a:t>
            </a:r>
          </a:p>
          <a:p>
            <a:pPr marL="447675" indent="-447675" eaLnBrk="1" hangingPunct="1">
              <a:lnSpc>
                <a:spcPct val="80000"/>
              </a:lnSpc>
            </a:pPr>
            <a:endParaRPr lang="tr-TR" altLang="en-US" sz="2800" dirty="0"/>
          </a:p>
        </p:txBody>
      </p:sp>
      <p:sp>
        <p:nvSpPr>
          <p:cNvPr id="9221" name="Rectangle 7"/>
          <p:cNvSpPr>
            <a:spLocks noChangeArrowheads="1"/>
          </p:cNvSpPr>
          <p:nvPr/>
        </p:nvSpPr>
        <p:spPr bwMode="auto">
          <a:xfrm>
            <a:off x="304800" y="4724400"/>
            <a:ext cx="441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80000"/>
              </a:lnSpc>
            </a:pPr>
            <a:endParaRPr lang="tr-TR" altLang="en-US" sz="2800" dirty="0"/>
          </a:p>
        </p:txBody>
      </p:sp>
      <p:sp>
        <p:nvSpPr>
          <p:cNvPr id="9222" name="Rectangle 8"/>
          <p:cNvSpPr>
            <a:spLocks noChangeArrowheads="1"/>
          </p:cNvSpPr>
          <p:nvPr/>
        </p:nvSpPr>
        <p:spPr bwMode="auto">
          <a:xfrm>
            <a:off x="304800" y="4876800"/>
            <a:ext cx="8229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tr-TR" altLang="en-US" sz="2400" dirty="0"/>
              <a:t>Burada </a:t>
            </a:r>
            <a:r>
              <a:rPr lang="tr-TR" altLang="en-US" sz="2400" b="1" dirty="0"/>
              <a:t>NE</a:t>
            </a:r>
            <a:r>
              <a:rPr lang="tr-TR" altLang="en-US" sz="2400" dirty="0"/>
              <a:t> yapacağını anlatmalısın. NASIL yapacağını </a:t>
            </a:r>
            <a:r>
              <a:rPr lang="tr-TR" altLang="en-US" sz="2400" b="1" dirty="0"/>
              <a:t>değil</a:t>
            </a:r>
            <a:r>
              <a:rPr lang="en-US" altLang="en-US" sz="2400" dirty="0"/>
              <a:t>!</a:t>
            </a:r>
            <a:r>
              <a:rPr lang="tr-TR" altLang="en-US" sz="2400" dirty="0"/>
              <a:t> Projen ne işe yarıyor? Teknik detay burada yok.</a:t>
            </a:r>
          </a:p>
        </p:txBody>
      </p:sp>
      <p:pic>
        <p:nvPicPr>
          <p:cNvPr id="9224"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990600"/>
            <a:ext cx="4267200" cy="3218403"/>
          </a:xfrm>
          <a:prstGeom prst="rect">
            <a:avLst/>
          </a:prstGeom>
          <a:noFill/>
          <a:ln>
            <a:noFill/>
          </a:ln>
          <a:effectLst/>
          <a:extLst>
            <a:ext uri="{909E8E84-426E-40DD-AFC4-6F175D3DCCD1}">
              <a14:hiddenFill xmlns:a14="http://schemas.microsoft.com/office/drawing/2010/main">
                <a:solidFill>
                  <a:srgbClr val="800000"/>
                </a:solidFill>
              </a14:hiddenFill>
            </a:ext>
            <a:ext uri="{91240B29-F687-4F45-9708-019B960494DF}">
              <a14:hiddenLine xmlns:a14="http://schemas.microsoft.com/office/drawing/2010/main" w="9525" cap="flat" cmpd="sng" algn="ctr">
                <a:solidFill>
                  <a:srgbClr val="800000"/>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1BF22B10-E9C3-45F2-9669-AE91C33CA2D2}" type="slidenum">
              <a:rPr lang="tr-TR" altLang="en-US" sz="1000">
                <a:solidFill>
                  <a:srgbClr val="FFFFE5"/>
                </a:solidFill>
              </a:rPr>
              <a:pPr>
                <a:spcBef>
                  <a:spcPct val="0"/>
                </a:spcBef>
                <a:buFontTx/>
                <a:buNone/>
              </a:pPr>
              <a:t>4</a:t>
            </a:fld>
            <a:endParaRPr lang="tr-TR" altLang="en-US" sz="1000" dirty="0">
              <a:solidFill>
                <a:srgbClr val="FFFFE5"/>
              </a:solidFill>
            </a:endParaRPr>
          </a:p>
        </p:txBody>
      </p:sp>
      <p:sp>
        <p:nvSpPr>
          <p:cNvPr id="10243" name="Rectangle 2"/>
          <p:cNvSpPr>
            <a:spLocks noGrp="1" noChangeArrowheads="1"/>
          </p:cNvSpPr>
          <p:nvPr>
            <p:ph type="title"/>
          </p:nvPr>
        </p:nvSpPr>
        <p:spPr>
          <a:xfrm>
            <a:off x="152400" y="106363"/>
            <a:ext cx="8763000" cy="579437"/>
          </a:xfrm>
        </p:spPr>
        <p:txBody>
          <a:bodyPr/>
          <a:lstStyle/>
          <a:p>
            <a:pPr eaLnBrk="1" hangingPunct="1"/>
            <a:r>
              <a:rPr lang="tr-TR" altLang="en-US" sz="4000" dirty="0"/>
              <a:t>Proje Tasarım Planı</a:t>
            </a:r>
          </a:p>
        </p:txBody>
      </p:sp>
      <p:sp>
        <p:nvSpPr>
          <p:cNvPr id="10245" name="Rectangle 7"/>
          <p:cNvSpPr>
            <a:spLocks noChangeArrowheads="1"/>
          </p:cNvSpPr>
          <p:nvPr/>
        </p:nvSpPr>
        <p:spPr bwMode="auto">
          <a:xfrm>
            <a:off x="2159000" y="3124200"/>
            <a:ext cx="4419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endParaRPr lang="tr-TR" altLang="en-US" sz="2400" dirty="0"/>
          </a:p>
        </p:txBody>
      </p:sp>
      <p:pic>
        <p:nvPicPr>
          <p:cNvPr id="1024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2" y="815990"/>
            <a:ext cx="7001908" cy="4616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p:nvSpPr>
        <p:spPr bwMode="auto">
          <a:xfrm>
            <a:off x="6250619" y="990600"/>
            <a:ext cx="2971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tr-TR" altLang="en-US" sz="2400" dirty="0"/>
              <a:t>Burada projeyi </a:t>
            </a:r>
            <a:r>
              <a:rPr lang="tr-TR" altLang="en-US" sz="2400" b="1" dirty="0"/>
              <a:t>NASIL</a:t>
            </a:r>
            <a:r>
              <a:rPr lang="tr-TR" altLang="en-US" sz="2400" dirty="0"/>
              <a:t> yapmayı planladığını anlatmalısın.</a:t>
            </a:r>
          </a:p>
          <a:p>
            <a:pPr marL="0" indent="0" eaLnBrk="1" hangingPunct="1">
              <a:buNone/>
            </a:pPr>
            <a:endParaRPr lang="tr-TR" altLang="en-US" sz="2400" dirty="0"/>
          </a:p>
          <a:p>
            <a:pPr eaLnBrk="1" hangingPunct="1"/>
            <a:r>
              <a:rPr lang="tr-TR" altLang="en-US" sz="2400" dirty="0"/>
              <a:t>Yandaki gibi bir şekil çok yardımcı olacaktır.</a:t>
            </a:r>
          </a:p>
          <a:p>
            <a:pPr eaLnBrk="1" hangingPunct="1"/>
            <a:endParaRPr lang="tr-TR" altLang="en-US" sz="2400" dirty="0"/>
          </a:p>
          <a:p>
            <a:pPr eaLnBrk="1" hangingPunct="1"/>
            <a:r>
              <a:rPr lang="en-US" altLang="en-US" sz="2400" dirty="0"/>
              <a:t>UML, durum </a:t>
            </a:r>
            <a:r>
              <a:rPr lang="en-US" altLang="en-US" sz="2400" dirty="0" err="1"/>
              <a:t>diyagramları</a:t>
            </a:r>
            <a:r>
              <a:rPr lang="en-US" altLang="en-US" sz="2400" dirty="0"/>
              <a:t> </a:t>
            </a:r>
            <a:r>
              <a:rPr lang="en-US" altLang="en-US" sz="2400" dirty="0" err="1"/>
              <a:t>projeni</a:t>
            </a:r>
            <a:r>
              <a:rPr lang="en-US" altLang="en-US" sz="2400" dirty="0"/>
              <a:t> </a:t>
            </a:r>
            <a:r>
              <a:rPr lang="en-US" altLang="en-US" sz="2400" dirty="0" err="1"/>
              <a:t>anlatmanda</a:t>
            </a:r>
            <a:r>
              <a:rPr lang="en-US" altLang="en-US" sz="2400" dirty="0"/>
              <a:t> </a:t>
            </a:r>
            <a:r>
              <a:rPr lang="en-US" altLang="en-US" sz="2400" dirty="0" err="1"/>
              <a:t>çok</a:t>
            </a:r>
            <a:r>
              <a:rPr lang="en-US" altLang="en-US" sz="2400" dirty="0"/>
              <a:t> </a:t>
            </a:r>
            <a:r>
              <a:rPr lang="en-US" altLang="en-US" sz="2400" dirty="0" err="1"/>
              <a:t>yardımcı</a:t>
            </a:r>
            <a:r>
              <a:rPr lang="en-US" altLang="en-US" sz="2400" dirty="0"/>
              <a:t> </a:t>
            </a:r>
            <a:r>
              <a:rPr lang="en-US" altLang="en-US" sz="2400" dirty="0" err="1"/>
              <a:t>olabilir</a:t>
            </a:r>
            <a:r>
              <a:rPr lang="en-US" altLang="en-US" sz="2400" dirty="0"/>
              <a:t>.</a:t>
            </a:r>
            <a:endParaRPr lang="tr-TR"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91333BC9-A97B-4126-BA35-8564686F79B6}" type="slidenum">
              <a:rPr lang="tr-TR" altLang="en-US" sz="1000">
                <a:solidFill>
                  <a:srgbClr val="FFFFE5"/>
                </a:solidFill>
              </a:rPr>
              <a:pPr>
                <a:spcBef>
                  <a:spcPct val="0"/>
                </a:spcBef>
                <a:buFontTx/>
                <a:buNone/>
              </a:pPr>
              <a:t>5</a:t>
            </a:fld>
            <a:endParaRPr lang="tr-TR" altLang="en-US" sz="1000" dirty="0">
              <a:solidFill>
                <a:srgbClr val="FFFFE5"/>
              </a:solidFill>
            </a:endParaRPr>
          </a:p>
        </p:txBody>
      </p:sp>
      <p:sp>
        <p:nvSpPr>
          <p:cNvPr id="11267" name="Rectangle 2"/>
          <p:cNvSpPr>
            <a:spLocks noGrp="1" noChangeArrowheads="1"/>
          </p:cNvSpPr>
          <p:nvPr>
            <p:ph type="title"/>
          </p:nvPr>
        </p:nvSpPr>
        <p:spPr/>
        <p:txBody>
          <a:bodyPr/>
          <a:lstStyle/>
          <a:p>
            <a:pPr eaLnBrk="1" hangingPunct="1"/>
            <a:r>
              <a:rPr lang="tr-TR" altLang="en-US" sz="4000" dirty="0"/>
              <a:t>Proje Gereksinimleri - 1</a:t>
            </a:r>
          </a:p>
        </p:txBody>
      </p:sp>
      <p:sp>
        <p:nvSpPr>
          <p:cNvPr id="4" name="Rectangle 5"/>
          <p:cNvSpPr>
            <a:spLocks noChangeArrowheads="1"/>
          </p:cNvSpPr>
          <p:nvPr/>
        </p:nvSpPr>
        <p:spPr bwMode="auto">
          <a:xfrm>
            <a:off x="152400" y="914400"/>
            <a:ext cx="8001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tr-TR" altLang="en-US" sz="2400" dirty="0"/>
              <a:t>Burada projeyi gerçekleştirmek için neleri gerçekleştirmek gerektiğini yazmalısın. Örneğin bir “hareketli kamera ile yüz tanıma” projesi için</a:t>
            </a:r>
            <a:r>
              <a:rPr lang="tr-TR" altLang="en-US" sz="2600" dirty="0"/>
              <a:t>:</a:t>
            </a:r>
          </a:p>
          <a:p>
            <a:pPr lvl="1" eaLnBrk="1" hangingPunct="1"/>
            <a:r>
              <a:rPr lang="tr-TR" altLang="en-US" sz="2000" dirty="0"/>
              <a:t>Makine öğrenmesi yöntemleriyle yüzlerin önemli öz niteliklerini çıkartarak buna göre bir algoritma geliştirmeliyim.</a:t>
            </a:r>
          </a:p>
          <a:p>
            <a:pPr lvl="1" eaLnBrk="1" hangingPunct="1"/>
            <a:r>
              <a:rPr lang="tr-TR" altLang="en-US" sz="2000" dirty="0"/>
              <a:t>Farklı açılardan çekilmiş yüz resimleriyle algoritmamı eğitmeliyim.</a:t>
            </a:r>
          </a:p>
          <a:p>
            <a:pPr lvl="1" eaLnBrk="1" hangingPunct="1"/>
            <a:r>
              <a:rPr lang="tr-TR" altLang="en-US" sz="2000" dirty="0"/>
              <a:t>Kameradan videoyu bilgisayara aktarmalıyım.</a:t>
            </a:r>
          </a:p>
          <a:p>
            <a:pPr lvl="1" eaLnBrk="1" hangingPunct="1"/>
            <a:r>
              <a:rPr lang="tr-TR" altLang="en-US" sz="2000" dirty="0"/>
              <a:t>Videodaki yüzü algılamalıyım.</a:t>
            </a:r>
          </a:p>
          <a:p>
            <a:pPr lvl="1" eaLnBrk="1" hangingPunct="1"/>
            <a:r>
              <a:rPr lang="tr-TR" altLang="en-US" sz="2000" dirty="0"/>
              <a:t>Videodaki yüzün hareketini yön ve hız olarak algılamalıyım.</a:t>
            </a:r>
          </a:p>
          <a:p>
            <a:pPr lvl="1" eaLnBrk="1" hangingPunct="1"/>
            <a:r>
              <a:rPr lang="tr-TR" altLang="en-US" sz="2000" dirty="0"/>
              <a:t>Kamerayı yüzü en iyi görecek açıya çevirmeliyim.</a:t>
            </a:r>
          </a:p>
          <a:p>
            <a:pPr lvl="1" eaLnBrk="1" hangingPunct="1"/>
            <a:r>
              <a:rPr lang="tr-TR" altLang="en-US" sz="2000" dirty="0"/>
              <a:t>Yüz resmini çekip eğitilmiş programıma girdi olarak vermeliyim.</a:t>
            </a:r>
          </a:p>
          <a:p>
            <a:pPr lvl="1" eaLnBrk="1" hangingPunct="1"/>
            <a:r>
              <a:rPr lang="tr-TR" altLang="en-US" sz="2000" dirty="0"/>
              <a:t>Program aracılığı ile kişiyi tanımalıyım.</a:t>
            </a:r>
          </a:p>
        </p:txBody>
      </p:sp>
    </p:spTree>
    <p:extLst>
      <p:ext uri="{BB962C8B-B14F-4D97-AF65-F5344CB8AC3E}">
        <p14:creationId xmlns:p14="http://schemas.microsoft.com/office/powerpoint/2010/main" val="2928394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91333BC9-A97B-4126-BA35-8564686F79B6}" type="slidenum">
              <a:rPr lang="tr-TR" altLang="en-US" sz="1000">
                <a:solidFill>
                  <a:srgbClr val="FFFFE5"/>
                </a:solidFill>
              </a:rPr>
              <a:pPr>
                <a:spcBef>
                  <a:spcPct val="0"/>
                </a:spcBef>
                <a:buFontTx/>
                <a:buNone/>
              </a:pPr>
              <a:t>6</a:t>
            </a:fld>
            <a:endParaRPr lang="tr-TR" altLang="en-US" sz="1000" dirty="0">
              <a:solidFill>
                <a:srgbClr val="FFFFE5"/>
              </a:solidFill>
            </a:endParaRPr>
          </a:p>
        </p:txBody>
      </p:sp>
      <p:sp>
        <p:nvSpPr>
          <p:cNvPr id="11267" name="Rectangle 2"/>
          <p:cNvSpPr>
            <a:spLocks noGrp="1" noChangeArrowheads="1"/>
          </p:cNvSpPr>
          <p:nvPr>
            <p:ph type="title"/>
          </p:nvPr>
        </p:nvSpPr>
        <p:spPr/>
        <p:txBody>
          <a:bodyPr/>
          <a:lstStyle/>
          <a:p>
            <a:pPr eaLnBrk="1" hangingPunct="1"/>
            <a:r>
              <a:rPr lang="tr-TR" altLang="en-US" sz="4000" dirty="0"/>
              <a:t>Proje Gereksinimleri - 2</a:t>
            </a:r>
          </a:p>
        </p:txBody>
      </p:sp>
      <p:sp>
        <p:nvSpPr>
          <p:cNvPr id="4" name="Rectangle 5"/>
          <p:cNvSpPr>
            <a:spLocks noChangeArrowheads="1"/>
          </p:cNvSpPr>
          <p:nvPr/>
        </p:nvSpPr>
        <p:spPr bwMode="auto">
          <a:xfrm>
            <a:off x="76200" y="762000"/>
            <a:ext cx="7620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tr-TR" altLang="en-US" sz="2400" dirty="0"/>
              <a:t>Burada projeyi gerçekleştirmek için nelere ihtiyaç var, onu anlatmalısın. Yani önceki slaytta anlattıklarını yapmak için gerekenleri anlatmalısın.</a:t>
            </a:r>
          </a:p>
          <a:p>
            <a:pPr eaLnBrk="1" hangingPunct="1"/>
            <a:endParaRPr lang="tr-TR" altLang="en-US" sz="2400" dirty="0"/>
          </a:p>
          <a:p>
            <a:pPr eaLnBrk="1" hangingPunct="1"/>
            <a:r>
              <a:rPr lang="tr-TR" altLang="en-US" sz="2400" dirty="0"/>
              <a:t>Yazılım olarak hangi programlar, kütüphaneler, vs. ihtiyacın olacak?</a:t>
            </a:r>
          </a:p>
          <a:p>
            <a:pPr eaLnBrk="1" hangingPunct="1"/>
            <a:endParaRPr lang="tr-TR" altLang="en-US" sz="2400" dirty="0"/>
          </a:p>
          <a:p>
            <a:pPr eaLnBrk="1" hangingPunct="1"/>
            <a:r>
              <a:rPr lang="tr-TR" altLang="en-US" sz="2400" dirty="0"/>
              <a:t>Donanım olarak hangi araçlara, sensörlere, kartlara, girdi-çıktı birimlerine, vs. ihtiyacın olacak?</a:t>
            </a:r>
          </a:p>
          <a:p>
            <a:pPr marL="0" indent="0" eaLnBrk="1" hangingPunct="1">
              <a:buNone/>
            </a:pPr>
            <a:endParaRPr lang="tr-TR" altLang="en-US" sz="2400" dirty="0"/>
          </a:p>
          <a:p>
            <a:pPr eaLnBrk="1" hangingPunct="1"/>
            <a:r>
              <a:rPr lang="tr-TR" altLang="en-US" sz="2400" dirty="0"/>
              <a:t>Projeyi gerçeklemek için başka nelere ihtiyacın olacak? Denekler, bazı veriler (mesela baz istasyon verisi veya twitter verisi, insan resimleri, vs)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A2E7CC27-EEF4-45B9-94D9-CADBD9678458}" type="slidenum">
              <a:rPr lang="tr-TR" altLang="en-US" sz="1000">
                <a:solidFill>
                  <a:srgbClr val="FFFFE5"/>
                </a:solidFill>
              </a:rPr>
              <a:pPr>
                <a:spcBef>
                  <a:spcPct val="0"/>
                </a:spcBef>
                <a:buFontTx/>
                <a:buNone/>
              </a:pPr>
              <a:t>7</a:t>
            </a:fld>
            <a:endParaRPr lang="tr-TR" altLang="en-US" sz="1000" dirty="0">
              <a:solidFill>
                <a:srgbClr val="FFFFE5"/>
              </a:solidFill>
            </a:endParaRPr>
          </a:p>
        </p:txBody>
      </p:sp>
      <p:sp>
        <p:nvSpPr>
          <p:cNvPr id="20484" name="Rectangle 2"/>
          <p:cNvSpPr>
            <a:spLocks noGrp="1" noChangeArrowheads="1"/>
          </p:cNvSpPr>
          <p:nvPr>
            <p:ph type="title"/>
          </p:nvPr>
        </p:nvSpPr>
        <p:spPr/>
        <p:txBody>
          <a:bodyPr/>
          <a:lstStyle/>
          <a:p>
            <a:pPr eaLnBrk="1" hangingPunct="1"/>
            <a:r>
              <a:rPr lang="tr-TR" altLang="en-US" sz="4000" dirty="0"/>
              <a:t>Başarı Kriterleri</a:t>
            </a:r>
          </a:p>
        </p:txBody>
      </p:sp>
      <p:sp>
        <p:nvSpPr>
          <p:cNvPr id="20485" name="Rectangle 3"/>
          <p:cNvSpPr>
            <a:spLocks noGrp="1" noChangeArrowheads="1"/>
          </p:cNvSpPr>
          <p:nvPr>
            <p:ph type="body" idx="1"/>
          </p:nvPr>
        </p:nvSpPr>
        <p:spPr>
          <a:xfrm>
            <a:off x="152400" y="1219200"/>
            <a:ext cx="7848600" cy="4572000"/>
          </a:xfrm>
        </p:spPr>
        <p:txBody>
          <a:bodyPr/>
          <a:lstStyle/>
          <a:p>
            <a:pPr eaLnBrk="1" hangingPunct="1"/>
            <a:r>
              <a:rPr lang="tr-TR" altLang="en-US" dirty="0"/>
              <a:t>Başarı kriterleri </a:t>
            </a:r>
            <a:r>
              <a:rPr lang="tr-TR" altLang="en-US" b="1" dirty="0"/>
              <a:t>somut, test edilebilir </a:t>
            </a:r>
            <a:r>
              <a:rPr lang="tr-TR" altLang="en-US" dirty="0"/>
              <a:t>olmalı. </a:t>
            </a:r>
          </a:p>
          <a:p>
            <a:pPr lvl="1" eaLnBrk="1" hangingPunct="1"/>
            <a:r>
              <a:rPr lang="tr-TR" altLang="en-US" dirty="0"/>
              <a:t>Mesela “projenin düzgün çalışması” veya “danışmanın mutlu olması”  başarı kriteri olamaz. </a:t>
            </a:r>
          </a:p>
          <a:p>
            <a:pPr lvl="1" eaLnBrk="1" hangingPunct="1"/>
            <a:r>
              <a:rPr lang="tr-TR" altLang="en-US" dirty="0"/>
              <a:t>Bununla beraber her başarı kriterinde sayısal veri olmak zorunda değil. Mesela “Pencere her açıldığında bunu algılamak.” veya “hırsız algıladığında kayıtlı telefonlara sms göndermek” başarı kriteri olabilir. Önemli olan, test edilebilir olmalı.</a:t>
            </a:r>
            <a:endParaRPr lang="tr-TR"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71D8AB0A-D51F-497D-9892-E75B8E184080}" type="slidenum">
              <a:rPr lang="tr-TR" altLang="en-US" sz="1000">
                <a:solidFill>
                  <a:srgbClr val="FFFFE5"/>
                </a:solidFill>
              </a:rPr>
              <a:pPr>
                <a:spcBef>
                  <a:spcPct val="0"/>
                </a:spcBef>
                <a:buFontTx/>
                <a:buNone/>
              </a:pPr>
              <a:t>8</a:t>
            </a:fld>
            <a:endParaRPr lang="tr-TR" altLang="en-US" sz="1000">
              <a:solidFill>
                <a:srgbClr val="FFFFE5"/>
              </a:solidFill>
            </a:endParaRPr>
          </a:p>
        </p:txBody>
      </p:sp>
      <p:sp>
        <p:nvSpPr>
          <p:cNvPr id="21507" name="Rectangle 2"/>
          <p:cNvSpPr>
            <a:spLocks noGrp="1" noChangeArrowheads="1"/>
          </p:cNvSpPr>
          <p:nvPr>
            <p:ph type="title"/>
          </p:nvPr>
        </p:nvSpPr>
        <p:spPr/>
        <p:txBody>
          <a:bodyPr/>
          <a:lstStyle/>
          <a:p>
            <a:pPr eaLnBrk="1" hangingPunct="1"/>
            <a:r>
              <a:rPr lang="tr-TR" altLang="en-US" sz="4000"/>
              <a:t>Kaynaklar</a:t>
            </a:r>
          </a:p>
        </p:txBody>
      </p:sp>
      <p:sp>
        <p:nvSpPr>
          <p:cNvPr id="21508" name="Rectangle 3"/>
          <p:cNvSpPr>
            <a:spLocks noGrp="1" noChangeArrowheads="1"/>
          </p:cNvSpPr>
          <p:nvPr>
            <p:ph type="body" idx="1"/>
          </p:nvPr>
        </p:nvSpPr>
        <p:spPr/>
        <p:txBody>
          <a:bodyPr/>
          <a:lstStyle/>
          <a:p>
            <a:pPr marL="514350" indent="-514350" eaLnBrk="1" hangingPunct="1">
              <a:buFontTx/>
              <a:buAutoNum type="arabicPeriod"/>
            </a:pPr>
            <a:r>
              <a:rPr lang="tr-TR" altLang="en-US" sz="2000" dirty="0"/>
              <a:t>Fujimoto, R. M., “Parallel and Distributed Simulation Systems”, John Wiley &amp; Sons Inc, 2000</a:t>
            </a:r>
          </a:p>
          <a:p>
            <a:pPr marL="514350" indent="-514350" eaLnBrk="1" hangingPunct="1">
              <a:buFontTx/>
              <a:buAutoNum type="arabicPeriod"/>
            </a:pPr>
            <a:r>
              <a:rPr lang="tr-TR" altLang="en-US" sz="2000" dirty="0"/>
              <a:t>Mattern, F., “Efficient Algorithms for Distributed Snapshots and Global Virtual Time Approximation”, Parallel and Distributed Computing, Vol. 18 No. 4, 1993</a:t>
            </a:r>
          </a:p>
          <a:p>
            <a:pPr marL="514350" indent="-514350" eaLnBrk="1" hangingPunct="1">
              <a:buFontTx/>
              <a:buAutoNum type="arabicPeriod"/>
            </a:pPr>
            <a:r>
              <a:rPr lang="tr-TR" altLang="en-US" sz="2000" dirty="0"/>
              <a:t>Bauer, D., Yaun, G., Carothers, C., Yuksel, M., Kalyanaraman, S., “Seven-O'Clock: A New Distributed GVT Algorithm Using Network Atomic Operations”, PADS 2005</a:t>
            </a:r>
          </a:p>
          <a:p>
            <a:pPr marL="514350" indent="-514350" eaLnBrk="1" hangingPunct="1">
              <a:buFontTx/>
              <a:buAutoNum type="arabicPeriod"/>
            </a:pPr>
            <a:r>
              <a:rPr lang="tr-TR" altLang="en-US" sz="2000" dirty="0"/>
              <a:t>MSDN , </a:t>
            </a:r>
            <a:r>
              <a:rPr lang="tr-TR" altLang="en-US" sz="2000" i="1" dirty="0"/>
              <a:t>developer network </a:t>
            </a:r>
            <a:r>
              <a:rPr lang="tr-TR" altLang="en-US" sz="2000" dirty="0"/>
              <a:t>[online], </a:t>
            </a:r>
            <a:r>
              <a:rPr lang="tr-TR" altLang="en-US" sz="2000" dirty="0">
                <a:hlinkClick r:id="rId2"/>
              </a:rPr>
              <a:t>http://msdn.microsoft.com/en-us/library/dd409390.aspx</a:t>
            </a:r>
            <a:r>
              <a:rPr lang="tr-TR" altLang="en-US" sz="2000" dirty="0"/>
              <a:t> [Ziyaret Tarihi: 9 Eylül 2013].     </a:t>
            </a:r>
          </a:p>
          <a:p>
            <a:pPr marL="514350" indent="-514350" eaLnBrk="1" hangingPunct="1">
              <a:buFontTx/>
              <a:buNone/>
            </a:pPr>
            <a:br>
              <a:rPr lang="tr-TR" altLang="en-US" sz="2000" dirty="0"/>
            </a:br>
            <a:r>
              <a:rPr lang="tr-TR" altLang="en-US" dirty="0"/>
              <a:t> </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9525" cap="flat" cmpd="sng" algn="ctr">
          <a:solidFill>
            <a:srgbClr val="8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800000"/>
        </a:solidFill>
        <a:ln w="9525" cap="flat" cmpd="sng" algn="ctr">
          <a:solidFill>
            <a:srgbClr val="8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869</TotalTime>
  <Words>449</Words>
  <Application>Microsoft Office PowerPoint</Application>
  <PresentationFormat>Ekran Gösterisi (4:3)</PresentationFormat>
  <Paragraphs>71</Paragraphs>
  <Slides>8</Slides>
  <Notes>2</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8</vt:i4>
      </vt:variant>
    </vt:vector>
  </HeadingPairs>
  <TitlesOfParts>
    <vt:vector size="12" baseType="lpstr">
      <vt:lpstr>Batang</vt:lpstr>
      <vt:lpstr>Arial</vt:lpstr>
      <vt:lpstr>Tahoma</vt:lpstr>
      <vt:lpstr>Default Design</vt:lpstr>
      <vt:lpstr>Age Estimation Using Ranking-CNN</vt:lpstr>
      <vt:lpstr>İçerik</vt:lpstr>
      <vt:lpstr>Proje Şeması ve Tanımı</vt:lpstr>
      <vt:lpstr>Proje Tasarım Planı</vt:lpstr>
      <vt:lpstr>Proje Gereksinimleri - 1</vt:lpstr>
      <vt:lpstr>Proje Gereksinimleri - 2</vt:lpstr>
      <vt:lpstr>Başarı Kriterleri</vt:lpstr>
      <vt:lpstr>Kaynaklar</vt:lpstr>
    </vt:vector>
  </TitlesOfParts>
  <Company>gyte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sunum formati</dc:title>
  <dc:creator>inanc tahrali</dc:creator>
  <cp:lastModifiedBy>Burak Aksahin</cp:lastModifiedBy>
  <cp:revision>159</cp:revision>
  <dcterms:created xsi:type="dcterms:W3CDTF">2007-08-26T20:02:13Z</dcterms:created>
  <dcterms:modified xsi:type="dcterms:W3CDTF">2018-10-05T21:18:48Z</dcterms:modified>
</cp:coreProperties>
</file>