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C4C1D-3A2F-4578-968C-08D2ADB9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C2EA1E-DFF4-4B9B-9DF1-835671BBD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4A1C9-8CC8-470E-8A44-249F5894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032EE-C1B7-41D4-923E-C92179A5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6F3B9-957A-413F-9261-F330EA7E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8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929E3-6D8B-4F18-805C-522840D2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C91082-FCD9-4648-A6BC-106FD0D76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2CBC3-333B-4660-AF49-DA5060C5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410F1-754D-4964-923B-8C0AB52D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9C797-B6B2-4B62-9904-5B440D71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7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63ED77-14C8-453C-AAB7-14ECDABA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F98FC-40F3-49C3-A2B2-D31D91279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C5673-AF29-4F41-BE36-243A7195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BEA95-39DC-4776-BEC1-E808198F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BBF81-2BEE-44B0-9ED7-E4849F6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A28F5-3EF4-4F69-90C1-34A64C47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A2821-0E3C-480B-964F-F62538344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0AF7C-D558-4F0F-A636-1849FE3C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1DD64-4555-4B49-8CAF-023BA1C2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33755-AE37-4629-90A5-C0A956B9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9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C2766-5AD9-4567-8239-1E3B4E35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DFD0C-AB6D-4852-9CDA-42968BA1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6A5AC-0E31-4AD1-A60A-A46E82FD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B65B0-2159-46BD-BE12-3560EB8B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C181E-0479-4923-A2B2-5D6335D8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1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EB8A6-C4A5-48FA-A610-9A2E339A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96A42-0C62-4C03-8C4C-4E4A7C0F0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E56E94-0A15-4F21-9325-2E018C09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8FB65-F22F-4F58-9123-21F2BDDF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9AADAB-EA3D-4DBE-A5E4-C61815ED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BDDAA-AC54-43E3-8B6E-F4788544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874F-2BEA-4A69-B0AB-41509987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CBA31-D2F5-4771-8FE6-5AD9D527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094E7-C6C1-4419-9C2C-E630321D5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20F754-948A-4EBF-8457-29F31DC49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9B54C4-90A3-4B7C-BAD3-CE618572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C52B40-4E91-4EC1-9237-9D430D42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CFDE9F-D6BB-455F-B270-F9EE4FE9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1BCE43-8580-4AB2-9A38-F608DA5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52B7E-DD82-4862-B112-946D65F7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843B3-8B7A-410C-B608-93B615CE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DEB9E1-E8FB-4F8F-932B-B5FD1C52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678A3B-4EC0-433D-B98E-696EEBEF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B55E6F-63A2-4046-9E12-749B566D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C09177-3419-4964-B0A4-0F69EA8C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CB08F-E1C8-41A6-8969-5F4561FF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1BA8-27B1-4149-8142-7101C5CB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0B4E5-9F1C-4CAF-AAA3-551E2FDB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278E5-23D2-458C-BE0A-D1ADFA31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1E96C-7D07-4C5B-9CE7-82310CD0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2341D-43BA-40C1-B0B6-8A4C7856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EFE27-121F-4493-9C43-DA97DD3F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B1A8D-7A26-49BD-8B38-96C5F143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2381DC-1ABD-47EE-80D7-AD7B90016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57861-AD22-4A57-BD68-1430EF763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5B7053-4A73-4141-939E-37B88D5A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6E038-0D6B-4270-B606-A7F82FEF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4147C5-3A53-46A4-BAB0-65799B10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1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6487CD-D8BF-4BFB-9A41-C5281F9B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BAF08-880E-416F-8F4F-F8001129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2368A-50A0-48C7-B173-14ADAC395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2FAD-91A6-4938-8409-315565457F82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4A054-CC28-4182-A3CA-4F09A319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765EF-A653-4A8F-A339-7E0A2EFDE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3C9C-D41A-4D13-AB1F-D2624F10E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8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D0E2A93-886E-4BF8-B5AC-F496E37610E7}"/>
              </a:ext>
            </a:extLst>
          </p:cNvPr>
          <p:cNvSpPr/>
          <p:nvPr/>
        </p:nvSpPr>
        <p:spPr>
          <a:xfrm>
            <a:off x="6216317" y="1279169"/>
            <a:ext cx="1965157" cy="447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26F29D-3799-43C9-8F33-8A1BFAE8E45C}"/>
              </a:ext>
            </a:extLst>
          </p:cNvPr>
          <p:cNvSpPr/>
          <p:nvPr/>
        </p:nvSpPr>
        <p:spPr>
          <a:xfrm>
            <a:off x="2545703" y="1239063"/>
            <a:ext cx="1740569" cy="4419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1166225-487E-4DE5-B9A4-D1F987F78A67}"/>
              </a:ext>
            </a:extLst>
          </p:cNvPr>
          <p:cNvSpPr/>
          <p:nvPr/>
        </p:nvSpPr>
        <p:spPr>
          <a:xfrm>
            <a:off x="6408821" y="1455634"/>
            <a:ext cx="1564386" cy="2482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3C7245-E29C-43DB-9DC4-6E67745D4258}"/>
              </a:ext>
            </a:extLst>
          </p:cNvPr>
          <p:cNvSpPr/>
          <p:nvPr/>
        </p:nvSpPr>
        <p:spPr>
          <a:xfrm>
            <a:off x="6641432" y="4014349"/>
            <a:ext cx="1050758" cy="3930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3C6160-1A36-4AF2-9477-D48D700E65E7}"/>
              </a:ext>
            </a:extLst>
          </p:cNvPr>
          <p:cNvSpPr/>
          <p:nvPr/>
        </p:nvSpPr>
        <p:spPr>
          <a:xfrm>
            <a:off x="6673516" y="4567801"/>
            <a:ext cx="1050758" cy="3930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4CA4514-7056-4C92-B3EA-42ABE19ABDFC}"/>
              </a:ext>
            </a:extLst>
          </p:cNvPr>
          <p:cNvSpPr/>
          <p:nvPr/>
        </p:nvSpPr>
        <p:spPr>
          <a:xfrm>
            <a:off x="6641432" y="5037034"/>
            <a:ext cx="1050758" cy="4652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A0517-C3BC-4925-969C-700909447637}"/>
              </a:ext>
            </a:extLst>
          </p:cNvPr>
          <p:cNvSpPr/>
          <p:nvPr/>
        </p:nvSpPr>
        <p:spPr>
          <a:xfrm>
            <a:off x="2617895" y="1471674"/>
            <a:ext cx="1668377" cy="2542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0EE25A0-06B6-46BC-9255-C62DB8E08CA5}"/>
              </a:ext>
            </a:extLst>
          </p:cNvPr>
          <p:cNvSpPr/>
          <p:nvPr/>
        </p:nvSpPr>
        <p:spPr>
          <a:xfrm>
            <a:off x="2774304" y="4134622"/>
            <a:ext cx="1355558" cy="401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42897C-5638-4CF5-8249-E0BDD6B6ABC0}"/>
              </a:ext>
            </a:extLst>
          </p:cNvPr>
          <p:cNvSpPr/>
          <p:nvPr/>
        </p:nvSpPr>
        <p:spPr>
          <a:xfrm>
            <a:off x="2774304" y="4643927"/>
            <a:ext cx="1355558" cy="3410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95E47A9-B440-4B24-BDE8-A1E47B3649B0}"/>
              </a:ext>
            </a:extLst>
          </p:cNvPr>
          <p:cNvSpPr/>
          <p:nvPr/>
        </p:nvSpPr>
        <p:spPr>
          <a:xfrm>
            <a:off x="2774304" y="5117241"/>
            <a:ext cx="1355558" cy="3609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FA998E-4FCA-45EB-963E-C6FC3B1FD24A}"/>
              </a:ext>
            </a:extLst>
          </p:cNvPr>
          <p:cNvSpPr txBox="1"/>
          <p:nvPr/>
        </p:nvSpPr>
        <p:spPr>
          <a:xfrm>
            <a:off x="6641432" y="8717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Folders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9CE63D-1120-4812-BC74-0ACB8AA6E0F7}"/>
              </a:ext>
            </a:extLst>
          </p:cNvPr>
          <p:cNvSpPr txBox="1"/>
          <p:nvPr/>
        </p:nvSpPr>
        <p:spPr>
          <a:xfrm>
            <a:off x="2993755" y="76327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B975A44-9275-4D0E-959D-CE9F215A41BC}"/>
              </a:ext>
            </a:extLst>
          </p:cNvPr>
          <p:cNvSpPr/>
          <p:nvPr/>
        </p:nvSpPr>
        <p:spPr>
          <a:xfrm>
            <a:off x="2914387" y="1481317"/>
            <a:ext cx="1003199" cy="439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Content</a:t>
            </a:r>
            <a:endParaRPr lang="zh-CN" altLang="en-US" sz="10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9797704-986E-4B81-A72E-DAAFBAD209D4}"/>
              </a:ext>
            </a:extLst>
          </p:cNvPr>
          <p:cNvSpPr/>
          <p:nvPr/>
        </p:nvSpPr>
        <p:spPr>
          <a:xfrm>
            <a:off x="2914387" y="1956577"/>
            <a:ext cx="1003199" cy="4234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folders</a:t>
            </a:r>
            <a:endParaRPr lang="zh-CN" altLang="en-US" sz="12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A8A8AF2-C5CE-4265-A75B-C350C476A47C}"/>
              </a:ext>
            </a:extLst>
          </p:cNvPr>
          <p:cNvCxnSpPr>
            <a:cxnSpLocks/>
          </p:cNvCxnSpPr>
          <p:nvPr/>
        </p:nvCxnSpPr>
        <p:spPr>
          <a:xfrm>
            <a:off x="2617895" y="2380058"/>
            <a:ext cx="166837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26C0F0C9-27CE-4881-B749-A37A566717A9}"/>
              </a:ext>
            </a:extLst>
          </p:cNvPr>
          <p:cNvSpPr/>
          <p:nvPr/>
        </p:nvSpPr>
        <p:spPr>
          <a:xfrm>
            <a:off x="2617895" y="2424173"/>
            <a:ext cx="1668377" cy="677591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public:</a:t>
            </a:r>
          </a:p>
          <a:p>
            <a:pPr algn="ctr"/>
            <a:r>
              <a:rPr lang="en-US" altLang="zh-CN" sz="900" dirty="0"/>
              <a:t>save(F);</a:t>
            </a:r>
          </a:p>
          <a:p>
            <a:pPr algn="ctr"/>
            <a:r>
              <a:rPr lang="en-US" altLang="zh-CN" sz="900" dirty="0"/>
              <a:t>remove(F);</a:t>
            </a:r>
          </a:p>
          <a:p>
            <a:pPr algn="ctr"/>
            <a:endParaRPr lang="en-US" altLang="zh-CN" sz="9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362D0C9-FCE7-4EE0-8FB1-59A838FEAE30}"/>
              </a:ext>
            </a:extLst>
          </p:cNvPr>
          <p:cNvSpPr/>
          <p:nvPr/>
        </p:nvSpPr>
        <p:spPr>
          <a:xfrm>
            <a:off x="2617895" y="3101765"/>
            <a:ext cx="1668377" cy="8724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Private: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add_to_folders();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remove_from_folders();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2727F98-8947-47A4-B658-D0978F4E00FE}"/>
              </a:ext>
            </a:extLst>
          </p:cNvPr>
          <p:cNvSpPr/>
          <p:nvPr/>
        </p:nvSpPr>
        <p:spPr>
          <a:xfrm>
            <a:off x="6774761" y="1521423"/>
            <a:ext cx="1034832" cy="529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msgs</a:t>
            </a:r>
            <a:endParaRPr lang="zh-CN" altLang="en-US" sz="12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FD9981C-FC6F-4F31-8483-C0327F635ACF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3917586" y="1786118"/>
            <a:ext cx="2857175" cy="38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8B52464-44F8-4802-9A2C-CC6E9BB8E1D4}"/>
              </a:ext>
            </a:extLst>
          </p:cNvPr>
          <p:cNvCxnSpPr>
            <a:cxnSpLocks/>
          </p:cNvCxnSpPr>
          <p:nvPr/>
        </p:nvCxnSpPr>
        <p:spPr>
          <a:xfrm>
            <a:off x="6216317" y="3938146"/>
            <a:ext cx="19651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9E1576E-FEF4-4597-AA08-6D60C0AE7569}"/>
              </a:ext>
            </a:extLst>
          </p:cNvPr>
          <p:cNvCxnSpPr>
            <a:cxnSpLocks/>
          </p:cNvCxnSpPr>
          <p:nvPr/>
        </p:nvCxnSpPr>
        <p:spPr>
          <a:xfrm>
            <a:off x="6216317" y="4533521"/>
            <a:ext cx="19651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FEFE95D-A125-476D-9A2B-85C98886443A}"/>
              </a:ext>
            </a:extLst>
          </p:cNvPr>
          <p:cNvCxnSpPr>
            <a:cxnSpLocks/>
          </p:cNvCxnSpPr>
          <p:nvPr/>
        </p:nvCxnSpPr>
        <p:spPr>
          <a:xfrm>
            <a:off x="6208296" y="4978876"/>
            <a:ext cx="19651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F4DCC45-8480-4AAF-98E0-CD5A8FCBFB77}"/>
              </a:ext>
            </a:extLst>
          </p:cNvPr>
          <p:cNvSpPr txBox="1"/>
          <p:nvPr/>
        </p:nvSpPr>
        <p:spPr>
          <a:xfrm>
            <a:off x="6248400" y="15370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4A6B0B6-5014-4704-9C4F-6D032718FB20}"/>
              </a:ext>
            </a:extLst>
          </p:cNvPr>
          <p:cNvSpPr txBox="1"/>
          <p:nvPr/>
        </p:nvSpPr>
        <p:spPr>
          <a:xfrm>
            <a:off x="6208296" y="39761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F2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812E822-EFE4-4FC1-8DDC-4762A41F31D6}"/>
              </a:ext>
            </a:extLst>
          </p:cNvPr>
          <p:cNvSpPr txBox="1"/>
          <p:nvPr/>
        </p:nvSpPr>
        <p:spPr>
          <a:xfrm>
            <a:off x="6200275" y="459950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F3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98B4B8-C0F0-4D0A-905E-88764BB588CA}"/>
              </a:ext>
            </a:extLst>
          </p:cNvPr>
          <p:cNvSpPr txBox="1"/>
          <p:nvPr/>
        </p:nvSpPr>
        <p:spPr>
          <a:xfrm>
            <a:off x="6208296" y="50920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F4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CAB1830-B591-4EB0-9E89-CF13B2429B2E}"/>
              </a:ext>
            </a:extLst>
          </p:cNvPr>
          <p:cNvCxnSpPr/>
          <p:nvPr/>
        </p:nvCxnSpPr>
        <p:spPr>
          <a:xfrm>
            <a:off x="2545703" y="4038214"/>
            <a:ext cx="174056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FE04EA6-9F65-4CD2-9C73-F39255888D00}"/>
              </a:ext>
            </a:extLst>
          </p:cNvPr>
          <p:cNvCxnSpPr/>
          <p:nvPr/>
        </p:nvCxnSpPr>
        <p:spPr>
          <a:xfrm>
            <a:off x="2545703" y="4559402"/>
            <a:ext cx="174056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6043526-F4A0-455A-88BE-7D9D7E62261D}"/>
              </a:ext>
            </a:extLst>
          </p:cNvPr>
          <p:cNvCxnSpPr/>
          <p:nvPr/>
        </p:nvCxnSpPr>
        <p:spPr>
          <a:xfrm>
            <a:off x="2545701" y="5051904"/>
            <a:ext cx="174056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8933BFC-5865-4889-8C11-6D9123F8927F}"/>
              </a:ext>
            </a:extLst>
          </p:cNvPr>
          <p:cNvSpPr txBox="1"/>
          <p:nvPr/>
        </p:nvSpPr>
        <p:spPr>
          <a:xfrm>
            <a:off x="3009803" y="115383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msg1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B372BD-181E-4ADE-9096-E75A2995F0CB}"/>
              </a:ext>
            </a:extLst>
          </p:cNvPr>
          <p:cNvSpPr txBox="1"/>
          <p:nvPr/>
        </p:nvSpPr>
        <p:spPr>
          <a:xfrm>
            <a:off x="2879348" y="413684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msg2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07BFDEE-B07E-4D5A-8707-F26629AC8D3E}"/>
              </a:ext>
            </a:extLst>
          </p:cNvPr>
          <p:cNvSpPr txBox="1"/>
          <p:nvPr/>
        </p:nvSpPr>
        <p:spPr>
          <a:xfrm>
            <a:off x="3009803" y="463208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msg3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472D8CF-38D3-4774-BB22-7EA70BEE9157}"/>
              </a:ext>
            </a:extLst>
          </p:cNvPr>
          <p:cNvSpPr txBox="1"/>
          <p:nvPr/>
        </p:nvSpPr>
        <p:spPr>
          <a:xfrm>
            <a:off x="2895390" y="509664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msg4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23670A1-CC38-4EB2-A554-1069F21D6B12}"/>
              </a:ext>
            </a:extLst>
          </p:cNvPr>
          <p:cNvCxnSpPr>
            <a:cxnSpLocks/>
            <a:stCxn id="20" idx="6"/>
            <a:endCxn id="41" idx="3"/>
          </p:cNvCxnSpPr>
          <p:nvPr/>
        </p:nvCxnSpPr>
        <p:spPr>
          <a:xfrm>
            <a:off x="3917586" y="2168318"/>
            <a:ext cx="2707812" cy="1992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86D2D5-756A-45B9-BF60-E55372C7A7C3}"/>
              </a:ext>
            </a:extLst>
          </p:cNvPr>
          <p:cNvCxnSpPr>
            <a:cxnSpLocks/>
            <a:stCxn id="20" idx="6"/>
            <a:endCxn id="8" idx="1"/>
          </p:cNvCxnSpPr>
          <p:nvPr/>
        </p:nvCxnSpPr>
        <p:spPr>
          <a:xfrm>
            <a:off x="3917586" y="2168318"/>
            <a:ext cx="2755930" cy="2595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24EEAF-87CA-4ABB-9A5D-558E71D13A46}"/>
              </a:ext>
            </a:extLst>
          </p:cNvPr>
          <p:cNvCxnSpPr>
            <a:cxnSpLocks/>
            <a:stCxn id="27" idx="2"/>
            <a:endCxn id="11" idx="3"/>
          </p:cNvCxnSpPr>
          <p:nvPr/>
        </p:nvCxnSpPr>
        <p:spPr>
          <a:xfrm flipH="1">
            <a:off x="4129862" y="1786118"/>
            <a:ext cx="2644899" cy="2549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2BE4BEE-BD67-40DA-A879-C9BF8207B05B}"/>
              </a:ext>
            </a:extLst>
          </p:cNvPr>
          <p:cNvCxnSpPr>
            <a:cxnSpLocks/>
            <a:stCxn id="27" idx="2"/>
            <a:endCxn id="13" idx="3"/>
          </p:cNvCxnSpPr>
          <p:nvPr/>
        </p:nvCxnSpPr>
        <p:spPr>
          <a:xfrm flipH="1">
            <a:off x="4129862" y="1786118"/>
            <a:ext cx="2644899" cy="3511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FB18E3F-4873-4C9A-AD28-59EEC7A8228E}"/>
              </a:ext>
            </a:extLst>
          </p:cNvPr>
          <p:cNvCxnSpPr>
            <a:cxnSpLocks/>
            <a:stCxn id="27" idx="2"/>
            <a:endCxn id="20" idx="6"/>
          </p:cNvCxnSpPr>
          <p:nvPr/>
        </p:nvCxnSpPr>
        <p:spPr>
          <a:xfrm flipH="1">
            <a:off x="3917586" y="1786118"/>
            <a:ext cx="2857175" cy="382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A523C60-1FBA-4439-AF5D-784B34165316}"/>
              </a:ext>
            </a:extLst>
          </p:cNvPr>
          <p:cNvSpPr txBox="1"/>
          <p:nvPr/>
        </p:nvSpPr>
        <p:spPr>
          <a:xfrm>
            <a:off x="185128" y="434732"/>
            <a:ext cx="2274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save: </a:t>
            </a:r>
            <a:r>
              <a:rPr lang="zh-CN" altLang="en-US" dirty="0"/>
              <a:t>在本</a:t>
            </a:r>
            <a:r>
              <a:rPr lang="en-US" altLang="zh-CN" dirty="0"/>
              <a:t>msg</a:t>
            </a:r>
            <a:r>
              <a:rPr lang="zh-CN" altLang="en-US" dirty="0"/>
              <a:t>的</a:t>
            </a:r>
            <a:r>
              <a:rPr lang="en-US" altLang="zh-CN" dirty="0"/>
              <a:t>folders</a:t>
            </a:r>
            <a:r>
              <a:rPr lang="zh-CN" altLang="en-US" dirty="0"/>
              <a:t>中记录，本信息发送了给哪个</a:t>
            </a:r>
            <a:r>
              <a:rPr lang="en-US" altLang="zh-CN" dirty="0"/>
              <a:t>F</a:t>
            </a:r>
            <a:r>
              <a:rPr lang="zh-CN" altLang="en-US" dirty="0"/>
              <a:t>。同时还需要在接收本</a:t>
            </a:r>
            <a:r>
              <a:rPr lang="en-US" altLang="zh-CN" dirty="0"/>
              <a:t>msg</a:t>
            </a:r>
            <a:r>
              <a:rPr lang="zh-CN" altLang="en-US" dirty="0"/>
              <a:t>的</a:t>
            </a:r>
            <a:r>
              <a:rPr lang="en-US" altLang="zh-CN" dirty="0"/>
              <a:t>F</a:t>
            </a:r>
            <a:r>
              <a:rPr lang="zh-CN" altLang="en-US" dirty="0"/>
              <a:t>中添加本</a:t>
            </a:r>
            <a:r>
              <a:rPr lang="en-US" altLang="zh-CN" dirty="0"/>
              <a:t>msg</a:t>
            </a:r>
            <a:r>
              <a:rPr lang="zh-CN" altLang="en-US" dirty="0"/>
              <a:t>。即</a:t>
            </a:r>
            <a:r>
              <a:rPr lang="en-US" altLang="zh-CN" dirty="0"/>
              <a:t>F.Msgs.add(msg)</a:t>
            </a:r>
          </a:p>
          <a:p>
            <a:endParaRPr lang="en-US" altLang="zh-CN" dirty="0"/>
          </a:p>
          <a:p>
            <a:r>
              <a:rPr lang="en-US" altLang="zh-CN" dirty="0"/>
              <a:t>Remove:</a:t>
            </a:r>
            <a:r>
              <a:rPr lang="zh-CN" altLang="en-US" dirty="0"/>
              <a:t>同理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add_to_folders: </a:t>
            </a:r>
            <a:r>
              <a:rPr lang="zh-CN" altLang="en-US" dirty="0"/>
              <a:t>赋值运算符辅助函数。添加右侧到左侧的关系。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remove_from_folder:</a:t>
            </a:r>
          </a:p>
          <a:p>
            <a:r>
              <a:rPr lang="zh-CN" altLang="en-US" dirty="0"/>
              <a:t>同上，清空左侧到右侧的关系</a:t>
            </a:r>
            <a:endParaRPr lang="en-US" altLang="zh-CN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306F875-0F46-4FBC-AFC3-C7D1993735EC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5ABABDD-E4C8-45AE-A2E3-12422B72CD03}"/>
              </a:ext>
            </a:extLst>
          </p:cNvPr>
          <p:cNvSpPr txBox="1"/>
          <p:nvPr/>
        </p:nvSpPr>
        <p:spPr>
          <a:xfrm>
            <a:off x="8689938" y="592732"/>
            <a:ext cx="37513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addMsg: </a:t>
            </a:r>
            <a:r>
              <a:rPr lang="zh-CN" altLang="en-US" dirty="0"/>
              <a:t>向</a:t>
            </a:r>
            <a:r>
              <a:rPr lang="en-US" altLang="zh-CN" dirty="0"/>
              <a:t>F</a:t>
            </a:r>
            <a:r>
              <a:rPr lang="zh-CN" altLang="en-US" dirty="0"/>
              <a:t>中的</a:t>
            </a:r>
            <a:r>
              <a:rPr lang="en-US" altLang="zh-CN" dirty="0"/>
              <a:t>Msgs</a:t>
            </a:r>
            <a:r>
              <a:rPr lang="zh-CN" altLang="en-US" dirty="0"/>
              <a:t>添加</a:t>
            </a:r>
            <a:r>
              <a:rPr lang="en-US" altLang="zh-CN" dirty="0"/>
              <a:t>msg</a:t>
            </a:r>
          </a:p>
          <a:p>
            <a:endParaRPr lang="en-US" altLang="zh-CN" dirty="0"/>
          </a:p>
          <a:p>
            <a:r>
              <a:rPr lang="en-US" altLang="zh-CN" dirty="0"/>
              <a:t>remove : </a:t>
            </a:r>
            <a:r>
              <a:rPr lang="zh-CN" altLang="en-US" dirty="0"/>
              <a:t>从</a:t>
            </a:r>
            <a:r>
              <a:rPr lang="en-US" altLang="zh-CN" dirty="0"/>
              <a:t>Msgs</a:t>
            </a:r>
            <a:r>
              <a:rPr lang="zh-CN" altLang="en-US" dirty="0"/>
              <a:t>中删除</a:t>
            </a:r>
            <a:r>
              <a:rPr lang="en-US" altLang="zh-CN" dirty="0"/>
              <a:t>msg</a:t>
            </a:r>
          </a:p>
          <a:p>
            <a:endParaRPr lang="en-US" altLang="zh-CN" dirty="0"/>
          </a:p>
          <a:p>
            <a:r>
              <a:rPr lang="en-US" altLang="zh-CN" dirty="0"/>
              <a:t>add_to_message: </a:t>
            </a:r>
            <a:r>
              <a:rPr lang="zh-CN" altLang="en-US" dirty="0"/>
              <a:t>从</a:t>
            </a:r>
            <a:r>
              <a:rPr lang="en-US" altLang="zh-CN" dirty="0"/>
              <a:t>msgs</a:t>
            </a:r>
            <a:r>
              <a:rPr lang="zh-CN" altLang="en-US" dirty="0"/>
              <a:t>中的每个</a:t>
            </a:r>
            <a:endParaRPr lang="en-US" altLang="zh-CN" dirty="0"/>
          </a:p>
          <a:p>
            <a:r>
              <a:rPr lang="en-US" altLang="zh-CN" dirty="0"/>
              <a:t>Msg</a:t>
            </a:r>
            <a:r>
              <a:rPr lang="zh-CN" altLang="en-US" dirty="0"/>
              <a:t>中的</a:t>
            </a:r>
            <a:r>
              <a:rPr lang="en-US" altLang="zh-CN" dirty="0"/>
              <a:t>folders</a:t>
            </a:r>
            <a:r>
              <a:rPr lang="zh-CN" altLang="en-US" dirty="0"/>
              <a:t>添加本</a:t>
            </a:r>
            <a:r>
              <a:rPr lang="en-US" altLang="zh-CN" dirty="0"/>
              <a:t>folder</a:t>
            </a:r>
          </a:p>
          <a:p>
            <a:endParaRPr lang="en-US" altLang="zh-CN" dirty="0"/>
          </a:p>
          <a:p>
            <a:r>
              <a:rPr lang="en-US" altLang="zh-CN" dirty="0"/>
              <a:t>remove_from_message:</a:t>
            </a:r>
            <a:r>
              <a:rPr lang="zh-CN" altLang="en-US" dirty="0"/>
              <a:t>同理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2B402E9-1D0A-4F9F-AC05-7593EE1784B5}"/>
              </a:ext>
            </a:extLst>
          </p:cNvPr>
          <p:cNvCxnSpPr>
            <a:cxnSpLocks/>
          </p:cNvCxnSpPr>
          <p:nvPr/>
        </p:nvCxnSpPr>
        <p:spPr>
          <a:xfrm>
            <a:off x="6408821" y="2050813"/>
            <a:ext cx="15643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8BC72FB9-72FD-40B5-A175-7D880099B29D}"/>
              </a:ext>
            </a:extLst>
          </p:cNvPr>
          <p:cNvSpPr/>
          <p:nvPr/>
        </p:nvSpPr>
        <p:spPr>
          <a:xfrm>
            <a:off x="6681537" y="2198309"/>
            <a:ext cx="1224191" cy="734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addmsg()</a:t>
            </a:r>
          </a:p>
          <a:p>
            <a:pPr algn="ctr"/>
            <a:r>
              <a:rPr lang="en-US" altLang="zh-CN" sz="1050" dirty="0"/>
              <a:t>remove()</a:t>
            </a:r>
            <a:endParaRPr lang="zh-CN" altLang="en-US" sz="105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5B0615B9-D17B-4B5B-A59B-6BFDC9C086D0}"/>
              </a:ext>
            </a:extLst>
          </p:cNvPr>
          <p:cNvSpPr/>
          <p:nvPr/>
        </p:nvSpPr>
        <p:spPr>
          <a:xfrm>
            <a:off x="6665502" y="3010895"/>
            <a:ext cx="1240226" cy="739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add_to_</a:t>
            </a:r>
          </a:p>
          <a:p>
            <a:pPr algn="ctr"/>
            <a:r>
              <a:rPr lang="en-US" altLang="zh-CN" sz="1000" dirty="0"/>
              <a:t>remove_to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7318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166</Words>
  <Application>Microsoft Office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peng</dc:creator>
  <cp:lastModifiedBy>yang peng</cp:lastModifiedBy>
  <cp:revision>7</cp:revision>
  <dcterms:created xsi:type="dcterms:W3CDTF">2021-05-17T06:25:24Z</dcterms:created>
  <dcterms:modified xsi:type="dcterms:W3CDTF">2021-05-17T07:33:44Z</dcterms:modified>
</cp:coreProperties>
</file>