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7A6CD-4C7A-485D-AE87-0AFC64E1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F2CE1-C5F5-42E1-9CC0-33E939A8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53414-6671-4F13-8934-41A0366C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13E4C-1368-4D4E-BE8F-C18DA39A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A9514-CE58-402D-BFE7-3A21897E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3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FA31F-2134-4343-BB02-B0153F2C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B4CA63-8BAB-4315-9EC4-69FBF69FC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13C4E-E5AC-47E0-99B5-CFE282ED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07E2F-6523-432E-9C6C-31D7B6F7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93BAB-6086-4E5E-B6A9-189200BB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B7D0A-6CDB-4558-AC30-F233D5D07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E5C21-4231-46BB-84B8-AD5FAEF6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A9FE4-4040-4CBD-A51B-A8D86667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B32E9-A1E3-471D-8DD4-CD3058F8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76183-AE86-415B-93B1-E46FB34D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93920-187C-4443-A268-EABB447A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3CE2A-31C2-4E0D-9984-7D13EB0D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356B7-5394-4510-A57E-8F02B386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2F52C-E138-49C3-A774-6B953123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E3200-7E12-4C42-8960-0D09536B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42FC-F15F-4CC9-9E36-6D0AE6F2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60BF8-D5F2-4161-851A-356A4D0A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25FC3-75CF-4B94-A666-79A35F90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BB29B-D5AE-466A-ACE2-2E6BE18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B52D2-E907-46C8-A1C0-76735B0D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57AD8-464D-498E-A9A1-6FF7046F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7851B-49FE-43D8-BA44-97FF27398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C21AD-71D1-4CBA-AAC6-CE3C1DC2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51BE6-53A2-4ECE-AD4D-430790B0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AD97-DB37-469E-82CE-92CA59E9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173AE-B88E-4F33-ADF4-4527CB0A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34D8-9DC3-4C36-B23F-08DB354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14805-87D8-4CD8-9EC9-4F4E0892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5701B-F3B1-4269-83F8-696B549EA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55562-7367-44FD-ACFC-3658256B5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282146-D24D-4E17-905E-08B268B08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ADFB96-2FF4-4C6F-AC02-3EEE6662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7B7BFA-13E7-4004-8604-7809EFED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F6C5FA-00FF-4B1D-9AAE-970D1364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1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3C446-13C2-406A-8518-6D355399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FCF079-3CF2-4A63-92A3-EB357FB3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DA5FF-CBAD-4260-A4B2-DAB862CE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8C4E1F-9C90-48E9-80AF-78A2C6FB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3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569D2-EDED-43D1-95CE-46E637A4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E95CE0-006C-40AC-842D-DE7B21D9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AB602-1895-43D8-998B-2EDAE69E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7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71F35-57B1-491F-8D6F-2742E468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D8A29-FB43-4E2F-9FD8-AD582A8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05387-03BE-4194-ADF8-F19EA326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91793-47BA-408F-8C1A-3C539F73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0C1C-14B9-4D29-A8C5-AD31DE7B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89BA5-8A32-4B19-937B-76E4F0E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1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D4553-A700-4739-9CB1-77E91DA6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EDA969-990A-40CC-8DEE-C419EEAC7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54D56-1C3B-42DB-918A-6B0B7F01E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D1B1B-18C8-4B6E-B0D1-D495AA7E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4E14D-B2F2-4974-B31E-A3364729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8DC0C-282E-49DA-A22E-C628136C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3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0F729-D2E9-4627-A206-C3AD4FCF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2555D-0BBB-4416-B144-CBBBB94F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4629D-623C-49CA-B23F-9D81D9C0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D78CC-F088-4B5C-B04F-25180DFDB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FCA1C-CB3C-49C4-8711-D8FCEB2D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0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54CFE24-A778-4B06-BAC8-BC1D7E19B661}"/>
              </a:ext>
            </a:extLst>
          </p:cNvPr>
          <p:cNvSpPr/>
          <p:nvPr/>
        </p:nvSpPr>
        <p:spPr>
          <a:xfrm>
            <a:off x="1572126" y="689811"/>
            <a:ext cx="609600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9549CB-3FB0-4C77-909E-322338D3AF53}"/>
              </a:ext>
            </a:extLst>
          </p:cNvPr>
          <p:cNvSpPr/>
          <p:nvPr/>
        </p:nvSpPr>
        <p:spPr>
          <a:xfrm>
            <a:off x="2181726" y="689811"/>
            <a:ext cx="609600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55FD04-26E8-4353-B00C-1A74F5E7E44F}"/>
              </a:ext>
            </a:extLst>
          </p:cNvPr>
          <p:cNvSpPr/>
          <p:nvPr/>
        </p:nvSpPr>
        <p:spPr>
          <a:xfrm>
            <a:off x="2791326" y="689810"/>
            <a:ext cx="609600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395BD7-6B86-4CD7-8D55-8BA10C422E2F}"/>
              </a:ext>
            </a:extLst>
          </p:cNvPr>
          <p:cNvSpPr txBox="1"/>
          <p:nvPr/>
        </p:nvSpPr>
        <p:spPr>
          <a:xfrm>
            <a:off x="4387516" y="689447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该容器已满，此时需要添加新元素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530A7A-FEE1-413C-827A-EC689A96DB6E}"/>
              </a:ext>
            </a:extLst>
          </p:cNvPr>
          <p:cNvSpPr/>
          <p:nvPr/>
        </p:nvSpPr>
        <p:spPr>
          <a:xfrm>
            <a:off x="962526" y="175661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443328-0CDB-4341-AAAB-4EBFC32FE3B4}"/>
              </a:ext>
            </a:extLst>
          </p:cNvPr>
          <p:cNvSpPr/>
          <p:nvPr/>
        </p:nvSpPr>
        <p:spPr>
          <a:xfrm>
            <a:off x="1572126" y="175661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71AB5B-3990-4E30-AC22-D09747D59691}"/>
              </a:ext>
            </a:extLst>
          </p:cNvPr>
          <p:cNvSpPr/>
          <p:nvPr/>
        </p:nvSpPr>
        <p:spPr>
          <a:xfrm>
            <a:off x="2181726" y="175661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A50FA9-0BC7-4AF9-82DA-160DA9336EA0}"/>
              </a:ext>
            </a:extLst>
          </p:cNvPr>
          <p:cNvSpPr/>
          <p:nvPr/>
        </p:nvSpPr>
        <p:spPr>
          <a:xfrm>
            <a:off x="2791326" y="1756610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B745F1-55F5-4FDE-BD24-59A5DCA608F0}"/>
              </a:ext>
            </a:extLst>
          </p:cNvPr>
          <p:cNvSpPr/>
          <p:nvPr/>
        </p:nvSpPr>
        <p:spPr>
          <a:xfrm>
            <a:off x="3400926" y="175660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D2C5CC-4191-4796-AAA7-0D29EDB87A21}"/>
              </a:ext>
            </a:extLst>
          </p:cNvPr>
          <p:cNvSpPr/>
          <p:nvPr/>
        </p:nvSpPr>
        <p:spPr>
          <a:xfrm>
            <a:off x="4010526" y="175660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AF36E0-20B3-42CC-BD84-46B5916C627C}"/>
              </a:ext>
            </a:extLst>
          </p:cNvPr>
          <p:cNvSpPr/>
          <p:nvPr/>
        </p:nvSpPr>
        <p:spPr>
          <a:xfrm>
            <a:off x="4620126" y="175660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C83F81-5C02-403F-93C0-8872673EEEE7}"/>
              </a:ext>
            </a:extLst>
          </p:cNvPr>
          <p:cNvSpPr/>
          <p:nvPr/>
        </p:nvSpPr>
        <p:spPr>
          <a:xfrm>
            <a:off x="5229726" y="1756608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AB815F-167A-4FF0-AD60-173FDBFDCDEF}"/>
              </a:ext>
            </a:extLst>
          </p:cNvPr>
          <p:cNvSpPr txBox="1"/>
          <p:nvPr/>
        </p:nvSpPr>
        <p:spPr>
          <a:xfrm>
            <a:off x="6264195" y="17726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创建两倍大小新空内存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A234B9-CA21-408E-B419-46DB80866810}"/>
              </a:ext>
            </a:extLst>
          </p:cNvPr>
          <p:cNvSpPr/>
          <p:nvPr/>
        </p:nvSpPr>
        <p:spPr>
          <a:xfrm>
            <a:off x="962526" y="2638921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DB0CC5-0C32-4F72-90DD-F075116617D3}"/>
              </a:ext>
            </a:extLst>
          </p:cNvPr>
          <p:cNvSpPr/>
          <p:nvPr/>
        </p:nvSpPr>
        <p:spPr>
          <a:xfrm>
            <a:off x="1572126" y="263892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B5B323-FEA7-4AC8-A085-CB1D4DD28DD1}"/>
              </a:ext>
            </a:extLst>
          </p:cNvPr>
          <p:cNvSpPr/>
          <p:nvPr/>
        </p:nvSpPr>
        <p:spPr>
          <a:xfrm>
            <a:off x="2181726" y="263892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0D3695-8A94-4F97-8149-B1F70895A62C}"/>
              </a:ext>
            </a:extLst>
          </p:cNvPr>
          <p:cNvSpPr/>
          <p:nvPr/>
        </p:nvSpPr>
        <p:spPr>
          <a:xfrm>
            <a:off x="2791326" y="2638920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7D7C39-9368-4E49-8910-85D828727086}"/>
              </a:ext>
            </a:extLst>
          </p:cNvPr>
          <p:cNvSpPr/>
          <p:nvPr/>
        </p:nvSpPr>
        <p:spPr>
          <a:xfrm>
            <a:off x="3400926" y="263891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46EC56-A57D-48C2-95DD-B8D60D38CCD4}"/>
              </a:ext>
            </a:extLst>
          </p:cNvPr>
          <p:cNvSpPr/>
          <p:nvPr/>
        </p:nvSpPr>
        <p:spPr>
          <a:xfrm>
            <a:off x="4010526" y="263891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4823DE-C3A8-4A12-8C06-21AD483A1C24}"/>
              </a:ext>
            </a:extLst>
          </p:cNvPr>
          <p:cNvSpPr/>
          <p:nvPr/>
        </p:nvSpPr>
        <p:spPr>
          <a:xfrm>
            <a:off x="4620126" y="263891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6D3EDA-6360-4265-B7C0-EA202847940F}"/>
              </a:ext>
            </a:extLst>
          </p:cNvPr>
          <p:cNvSpPr/>
          <p:nvPr/>
        </p:nvSpPr>
        <p:spPr>
          <a:xfrm>
            <a:off x="5229726" y="2638918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076B03-2E6A-4B31-9D65-A464FF4B8C6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267326" y="1058780"/>
            <a:ext cx="0" cy="158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E6139AF-5A5C-447B-88C1-D2E4269FA83F}"/>
              </a:ext>
            </a:extLst>
          </p:cNvPr>
          <p:cNvSpPr txBox="1"/>
          <p:nvPr/>
        </p:nvSpPr>
        <p:spPr>
          <a:xfrm>
            <a:off x="6352676" y="263891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82772F-F860-431B-B189-F7CDF5B48064}"/>
              </a:ext>
            </a:extLst>
          </p:cNvPr>
          <p:cNvSpPr/>
          <p:nvPr/>
        </p:nvSpPr>
        <p:spPr>
          <a:xfrm>
            <a:off x="962526" y="3577384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BD25F74-BD58-42C6-BD71-80B6FDCA4BBD}"/>
              </a:ext>
            </a:extLst>
          </p:cNvPr>
          <p:cNvSpPr/>
          <p:nvPr/>
        </p:nvSpPr>
        <p:spPr>
          <a:xfrm>
            <a:off x="1572126" y="3577384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723602-6412-45A9-9BFC-DB6B0D5EE192}"/>
              </a:ext>
            </a:extLst>
          </p:cNvPr>
          <p:cNvSpPr/>
          <p:nvPr/>
        </p:nvSpPr>
        <p:spPr>
          <a:xfrm>
            <a:off x="2181726" y="3577384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3311873-EE0E-40AD-9984-E28C55FD596E}"/>
              </a:ext>
            </a:extLst>
          </p:cNvPr>
          <p:cNvSpPr/>
          <p:nvPr/>
        </p:nvSpPr>
        <p:spPr>
          <a:xfrm>
            <a:off x="2791326" y="3577383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AFC7AF7-EE36-4C1D-80A7-11F6AA28F032}"/>
              </a:ext>
            </a:extLst>
          </p:cNvPr>
          <p:cNvSpPr/>
          <p:nvPr/>
        </p:nvSpPr>
        <p:spPr>
          <a:xfrm>
            <a:off x="3400926" y="3577382"/>
            <a:ext cx="609600" cy="36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BBF87CF-2215-4917-89C9-B62D91BDB6CD}"/>
              </a:ext>
            </a:extLst>
          </p:cNvPr>
          <p:cNvSpPr/>
          <p:nvPr/>
        </p:nvSpPr>
        <p:spPr>
          <a:xfrm>
            <a:off x="4010526" y="3577382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4BB9324-A36D-47C7-B882-C3FC68AFF080}"/>
              </a:ext>
            </a:extLst>
          </p:cNvPr>
          <p:cNvSpPr/>
          <p:nvPr/>
        </p:nvSpPr>
        <p:spPr>
          <a:xfrm>
            <a:off x="4620126" y="3577382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748A66-81E6-4B84-88AA-BA5C149245CA}"/>
              </a:ext>
            </a:extLst>
          </p:cNvPr>
          <p:cNvSpPr/>
          <p:nvPr/>
        </p:nvSpPr>
        <p:spPr>
          <a:xfrm>
            <a:off x="5229726" y="357738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321D9D-8B26-42C0-9524-B60525438F8C}"/>
              </a:ext>
            </a:extLst>
          </p:cNvPr>
          <p:cNvSpPr txBox="1"/>
          <p:nvPr/>
        </p:nvSpPr>
        <p:spPr>
          <a:xfrm>
            <a:off x="6537158" y="3577381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添加新元素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78D0AB8-A279-4421-B0A3-546169086321}"/>
              </a:ext>
            </a:extLst>
          </p:cNvPr>
          <p:cNvCxnSpPr>
            <a:cxnSpLocks/>
          </p:cNvCxnSpPr>
          <p:nvPr/>
        </p:nvCxnSpPr>
        <p:spPr>
          <a:xfrm>
            <a:off x="1788695" y="1058779"/>
            <a:ext cx="0" cy="158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F575D6F-E654-4F50-A5F6-86F8D9923038}"/>
              </a:ext>
            </a:extLst>
          </p:cNvPr>
          <p:cNvCxnSpPr>
            <a:cxnSpLocks/>
          </p:cNvCxnSpPr>
          <p:nvPr/>
        </p:nvCxnSpPr>
        <p:spPr>
          <a:xfrm>
            <a:off x="2510589" y="1058779"/>
            <a:ext cx="0" cy="158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DF5DB6C-CA4F-4C5E-80C7-CCEA2AB71576}"/>
              </a:ext>
            </a:extLst>
          </p:cNvPr>
          <p:cNvCxnSpPr>
            <a:cxnSpLocks/>
          </p:cNvCxnSpPr>
          <p:nvPr/>
        </p:nvCxnSpPr>
        <p:spPr>
          <a:xfrm>
            <a:off x="3168317" y="1058779"/>
            <a:ext cx="0" cy="158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0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peng</dc:creator>
  <cp:lastModifiedBy>yang peng</cp:lastModifiedBy>
  <cp:revision>3</cp:revision>
  <dcterms:created xsi:type="dcterms:W3CDTF">2021-05-18T07:05:01Z</dcterms:created>
  <dcterms:modified xsi:type="dcterms:W3CDTF">2021-05-18T07:08:51Z</dcterms:modified>
</cp:coreProperties>
</file>