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48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AC85-0CE0-4043-A512-9C8153CF342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41FB-B2CC-43DC-AF33-6A1AD983A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3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41FB-B2CC-43DC-AF33-6A1AD983A8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3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41FB-B2CC-43DC-AF33-6A1AD983A8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出于安全原因，浏览器限制从脚本内发起的跨源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41FB-B2CC-43DC-AF33-6A1AD983A8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1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41FB-B2CC-43DC-AF33-6A1AD983A8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35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GET /resources/public-data/ HTTP/1.1 Host: </a:t>
            </a:r>
            <a:r>
              <a:rPr lang="en-US" altLang="zh-CN" dirty="0" err="1" smtClean="0"/>
              <a:t>bar.other</a:t>
            </a:r>
            <a:r>
              <a:rPr lang="en-US" altLang="zh-CN" dirty="0" smtClean="0"/>
              <a:t> User-Agent: Mozilla/5.0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dirty="0" smtClean="0"/>
              <a:t>Macintosh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CN" dirty="0" smtClean="0"/>
              <a:t> 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CN" dirty="0" smtClean="0"/>
              <a:t> Intel Mac OS X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10.5;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-US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CN" dirty="0" smtClean="0"/>
              <a:t> rv:1.9.1b3pre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dirty="0" smtClean="0"/>
              <a:t> Gecko/20081130 Minefield/3.1b3pre Accept: text/</a:t>
            </a:r>
            <a:r>
              <a:rPr lang="en-US" altLang="zh-CN" dirty="0" err="1" smtClean="0"/>
              <a:t>html,application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xhtml+xml,application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xml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=0.9</a:t>
            </a:r>
            <a:r>
              <a:rPr lang="en-US" altLang="zh-CN" dirty="0" smtClean="0"/>
              <a:t>,*/*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;q=0.8</a:t>
            </a:r>
            <a:r>
              <a:rPr lang="en-US" altLang="zh-CN" dirty="0" smtClean="0"/>
              <a:t> Accept-Language: </a:t>
            </a:r>
            <a:r>
              <a:rPr lang="en-US" altLang="zh-CN" dirty="0" err="1" smtClean="0"/>
              <a:t>en-us,en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</a:t>
            </a:r>
            <a:r>
              <a:rPr lang="en-US" altLang="zh-CN" dirty="0" smtClean="0"/>
              <a:t> Accept-Encoding: </a:t>
            </a:r>
            <a:r>
              <a:rPr lang="en-US" altLang="zh-CN" dirty="0" err="1" smtClean="0"/>
              <a:t>gzip,deflate</a:t>
            </a:r>
            <a:r>
              <a:rPr lang="en-US" altLang="zh-CN" dirty="0" smtClean="0"/>
              <a:t> Accept-Charset: ISO-8859-1,utf-8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;q=0.7</a:t>
            </a:r>
            <a:r>
              <a:rPr lang="en-US" altLang="zh-CN" dirty="0" smtClean="0"/>
              <a:t>,*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;q=0.7</a:t>
            </a:r>
            <a:r>
              <a:rPr lang="en-US" altLang="zh-CN" dirty="0" smtClean="0"/>
              <a:t> Connection: keep-alive 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: http://foo.example/examples/access-control/simpleXSInvocation.html Origin: http://foo.example HTTP/1.1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 dirty="0" smtClean="0"/>
              <a:t> OK Date: Mon, 01 Dec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en-US" altLang="zh-CN" dirty="0" smtClean="0"/>
              <a:t> 00:23:53 GMT Server: Apache/2.0.61 Access-Control-Allow-Origin: * Keep-Alive: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timeout=2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max=100</a:t>
            </a:r>
            <a:r>
              <a:rPr lang="en-US" altLang="zh-CN" dirty="0" smtClean="0"/>
              <a:t> Connection: Keep-Alive Transfer-Encoding: chunked Content-Type: application/xml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41FB-B2CC-43DC-AF33-6A1AD983A8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8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41FB-B2CC-43DC-AF33-6A1AD983A8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3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对于附带身份凭证的请求，服务器不得设置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Access-Control-Allow-Origin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的值为“*”。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对于不需要携带身份凭证的请求，服务器可以指定该字段的值为通配符，表示允许来自所有域的请求。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41FB-B2CC-43DC-AF33-6A1AD983A8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0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实现思路：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本站的脚本创建一个元素，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地址指向跨域请求数据的服务器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提供一个回调函数来接受数据，函数名可以通过地址参数传递进行约定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服务器收到请求后，返回一个包装了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数据的响应字符串，类似这样：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callback({...})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41FB-B2CC-43DC-AF33-6A1AD983A8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34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CrossOrigin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注解后仍然不能跨域访问的解决方法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情形一：在方法上使用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CrossOrigin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注解，但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RequestMapping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注解中没有指定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RequestMethod.POST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指定后，问题解决。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情形二：跨域访问响应状态码是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405-Method Not Allowed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，请求行中指定的请求方法不能被用于请求相应的资源。原因很明显，就是请求不正确，检查代码，使用正确的方式请求。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情形三：查看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版本，如果是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以后版本，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allowCredentials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属性的默认值为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，返回的响应头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AccessControlAllowCredentials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属性值也为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客户端携带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的请求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是不能跨域访问的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，所以需要手动在注解中设置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allowCredentials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CrossOrigin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allowCredentials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“true”)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E41FB-B2CC-43DC-AF33-6A1AD983A8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0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5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6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5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6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9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8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0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C4AB-7A21-45DC-BEA8-20CE034EDA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E8A8-8F07-4D3B-92D9-48271B1E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8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Glossary/HTT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Methods/G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zh-CN/docs/Web/HTTP/Cookies" TargetMode="External"/><Relationship Id="rId5" Type="http://schemas.openxmlformats.org/officeDocument/2006/relationships/hyperlink" Target="https://developer.mozilla.org/zh-CN/docs/Web/HTTP/Methods/OPTIONS" TargetMode="External"/><Relationship Id="rId4" Type="http://schemas.openxmlformats.org/officeDocument/2006/relationships/hyperlink" Target="https://developer.mozilla.org/zh-CN/docs/Web/HTTP/Methods/PO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56618" cy="2387600"/>
          </a:xfrm>
        </p:spPr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后端跨域访问的解决方案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44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153" y="1025387"/>
            <a:ext cx="1206284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GET /resources/public-data/ HTTP/1.1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Host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bar.other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User-Agent</a:t>
            </a:r>
            <a:r>
              <a:rPr lang="en-US" altLang="zh-CN" dirty="0"/>
              <a:t>: Mozilla/5.0 (Macintosh; U; Intel Mac OS X 10.5; </a:t>
            </a:r>
            <a:r>
              <a:rPr lang="en-US" altLang="zh-CN" dirty="0" err="1"/>
              <a:t>en</a:t>
            </a:r>
            <a:r>
              <a:rPr lang="en-US" altLang="zh-CN" dirty="0"/>
              <a:t>-US; rv:1.9.1b3pre) Gecko/20081130 Minefield/3.1b3pre Accept: text/</a:t>
            </a:r>
            <a:r>
              <a:rPr lang="en-US" altLang="zh-CN" dirty="0" err="1"/>
              <a:t>html,application</a:t>
            </a:r>
            <a:r>
              <a:rPr lang="en-US" altLang="zh-CN" dirty="0"/>
              <a:t>/</a:t>
            </a:r>
            <a:r>
              <a:rPr lang="en-US" altLang="zh-CN" dirty="0" err="1"/>
              <a:t>xhtml+xml,application</a:t>
            </a:r>
            <a:r>
              <a:rPr lang="en-US" altLang="zh-CN" dirty="0"/>
              <a:t>/</a:t>
            </a:r>
            <a:r>
              <a:rPr lang="en-US" altLang="zh-CN" dirty="0" err="1"/>
              <a:t>xml;q</a:t>
            </a:r>
            <a:r>
              <a:rPr lang="en-US" altLang="zh-CN" dirty="0"/>
              <a:t>=0.9,*/*;</a:t>
            </a:r>
            <a:r>
              <a:rPr lang="en-US" altLang="zh-CN" dirty="0" smtClean="0"/>
              <a:t>q=0.8</a:t>
            </a:r>
          </a:p>
          <a:p>
            <a:r>
              <a:rPr lang="en-US" altLang="zh-CN" dirty="0" smtClean="0"/>
              <a:t>Accept-Language</a:t>
            </a:r>
            <a:r>
              <a:rPr lang="en-US" altLang="zh-CN" dirty="0"/>
              <a:t>: </a:t>
            </a:r>
            <a:r>
              <a:rPr lang="en-US" altLang="zh-CN" dirty="0" err="1"/>
              <a:t>en-us,en;q</a:t>
            </a:r>
            <a:r>
              <a:rPr lang="en-US" altLang="zh-CN" dirty="0"/>
              <a:t>=0.5 </a:t>
            </a:r>
            <a:endParaRPr lang="en-US" altLang="zh-CN" dirty="0" smtClean="0"/>
          </a:p>
          <a:p>
            <a:r>
              <a:rPr lang="en-US" altLang="zh-CN" dirty="0" smtClean="0"/>
              <a:t>Accept-Encoding</a:t>
            </a:r>
            <a:r>
              <a:rPr lang="en-US" altLang="zh-CN" dirty="0"/>
              <a:t>: </a:t>
            </a:r>
            <a:r>
              <a:rPr lang="en-US" altLang="zh-CN" dirty="0" err="1"/>
              <a:t>gzip,deflate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Accept-Charset</a:t>
            </a:r>
            <a:r>
              <a:rPr lang="en-US" altLang="zh-CN" dirty="0"/>
              <a:t>: ISO-8859-1,utf-8;q=0.7,*;q=0.7 </a:t>
            </a:r>
            <a:endParaRPr lang="en-US" altLang="zh-CN" dirty="0" smtClean="0"/>
          </a:p>
          <a:p>
            <a:r>
              <a:rPr lang="en-US" altLang="zh-CN" dirty="0" smtClean="0"/>
              <a:t>Connection</a:t>
            </a:r>
            <a:r>
              <a:rPr lang="en-US" altLang="zh-CN" dirty="0"/>
              <a:t>: keep-alive </a:t>
            </a:r>
            <a:endParaRPr lang="en-US" altLang="zh-CN" dirty="0" smtClean="0"/>
          </a:p>
          <a:p>
            <a:r>
              <a:rPr lang="en-US" altLang="zh-CN" dirty="0" err="1" smtClean="0"/>
              <a:t>Referer</a:t>
            </a:r>
            <a:r>
              <a:rPr lang="en-US" altLang="zh-CN" dirty="0"/>
              <a:t>: http://foo.example/examples/access-control/simpleXSInvocation.html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Origin</a:t>
            </a:r>
            <a:r>
              <a:rPr lang="en-US" altLang="zh-CN" dirty="0">
                <a:solidFill>
                  <a:srgbClr val="FF0000"/>
                </a:solidFill>
              </a:rPr>
              <a:t>: http://foo.example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HTTP/1.1 </a:t>
            </a:r>
            <a:r>
              <a:rPr lang="en-US" altLang="zh-CN" dirty="0"/>
              <a:t>200 OK Date: Mon, 01 Dec 2008 00:23:53 GMT 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en-US" altLang="zh-CN" dirty="0"/>
              <a:t>: Apache/2.0.61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Access-Control-Allow-Origin</a:t>
            </a:r>
            <a:r>
              <a:rPr lang="en-US" altLang="zh-CN" dirty="0">
                <a:solidFill>
                  <a:srgbClr val="FF0000"/>
                </a:solidFill>
              </a:rPr>
              <a:t>: *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Keep-Alive</a:t>
            </a:r>
            <a:r>
              <a:rPr lang="en-US" altLang="zh-CN" dirty="0"/>
              <a:t>: timeout=2, </a:t>
            </a:r>
            <a:r>
              <a:rPr lang="en-US" altLang="zh-CN" dirty="0" smtClean="0"/>
              <a:t>max=100 </a:t>
            </a:r>
          </a:p>
          <a:p>
            <a:r>
              <a:rPr lang="en-US" altLang="zh-CN" dirty="0" smtClean="0"/>
              <a:t>Connection</a:t>
            </a:r>
            <a:r>
              <a:rPr lang="en-US" altLang="zh-CN" dirty="0"/>
              <a:t>: Keep-Alive </a:t>
            </a:r>
            <a:endParaRPr lang="en-US" altLang="zh-CN" dirty="0" smtClean="0"/>
          </a:p>
          <a:p>
            <a:r>
              <a:rPr lang="en-US" altLang="zh-CN" dirty="0" smtClean="0"/>
              <a:t>Transfer-Encoding</a:t>
            </a:r>
            <a:r>
              <a:rPr lang="en-US" altLang="zh-CN" dirty="0"/>
              <a:t>: chunked </a:t>
            </a:r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en-US" altLang="zh-CN" dirty="0"/>
              <a:t>: application/xml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15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1" y="1389843"/>
            <a:ext cx="9744075" cy="4667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7501" y="5889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携带用户凭证的请求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86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960" y="297579"/>
            <a:ext cx="1235214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GET /resources/access-control-with-credentials/ HTTP/1.1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Host: </a:t>
            </a:r>
            <a:r>
              <a:rPr lang="en-US" altLang="zh-CN" sz="1600" dirty="0" err="1">
                <a:solidFill>
                  <a:srgbClr val="FF0000"/>
                </a:solidFill>
              </a:rPr>
              <a:t>bar.other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User-Agent: Mozilla/5.0 (Macintosh; U; Intel Mac OS X 10.5; </a:t>
            </a:r>
            <a:r>
              <a:rPr lang="en-US" altLang="zh-CN" sz="1600" dirty="0" err="1"/>
              <a:t>en</a:t>
            </a:r>
            <a:r>
              <a:rPr lang="en-US" altLang="zh-CN" sz="1600" dirty="0"/>
              <a:t>-US; rv:1.9.1b3pre) Gecko/20081130 Minefield/3.1b3pre</a:t>
            </a:r>
          </a:p>
          <a:p>
            <a:r>
              <a:rPr lang="en-US" altLang="zh-CN" sz="1600" dirty="0"/>
              <a:t>Accept: text/</a:t>
            </a:r>
            <a:r>
              <a:rPr lang="en-US" altLang="zh-CN" sz="1600" dirty="0" err="1"/>
              <a:t>html,application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xhtml+xml,application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xml;q</a:t>
            </a:r>
            <a:r>
              <a:rPr lang="en-US" altLang="zh-CN" sz="1600" dirty="0"/>
              <a:t>=0.9,*/*;q=0.8</a:t>
            </a:r>
          </a:p>
          <a:p>
            <a:r>
              <a:rPr lang="en-US" altLang="zh-CN" sz="1600" dirty="0"/>
              <a:t>Accept-Language: </a:t>
            </a:r>
            <a:r>
              <a:rPr lang="en-US" altLang="zh-CN" sz="1600" dirty="0" err="1"/>
              <a:t>en-us,en;q</a:t>
            </a:r>
            <a:r>
              <a:rPr lang="en-US" altLang="zh-CN" sz="1600" dirty="0"/>
              <a:t>=0.5</a:t>
            </a:r>
          </a:p>
          <a:p>
            <a:r>
              <a:rPr lang="en-US" altLang="zh-CN" sz="1600" dirty="0"/>
              <a:t>Accept-Encoding: </a:t>
            </a:r>
            <a:r>
              <a:rPr lang="en-US" altLang="zh-CN" sz="1600" dirty="0" err="1"/>
              <a:t>gzip,deflate</a:t>
            </a:r>
            <a:endParaRPr lang="en-US" altLang="zh-CN" sz="1600" dirty="0"/>
          </a:p>
          <a:p>
            <a:r>
              <a:rPr lang="en-US" altLang="zh-CN" sz="1600" dirty="0"/>
              <a:t>Connection: keep-alive</a:t>
            </a:r>
          </a:p>
          <a:p>
            <a:r>
              <a:rPr lang="en-US" altLang="zh-CN" sz="1600" dirty="0" err="1"/>
              <a:t>Referer</a:t>
            </a:r>
            <a:r>
              <a:rPr lang="en-US" altLang="zh-CN" sz="1600" dirty="0"/>
              <a:t>: http://foo.example/examples/credential.html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Origin: http://foo.example</a:t>
            </a:r>
          </a:p>
          <a:p>
            <a:r>
              <a:rPr lang="en-US" altLang="zh-CN" sz="1600" dirty="0"/>
              <a:t>Cookie: </a:t>
            </a:r>
            <a:r>
              <a:rPr lang="en-US" altLang="zh-CN" sz="1600" dirty="0" err="1"/>
              <a:t>pageAccess</a:t>
            </a:r>
            <a:r>
              <a:rPr lang="en-US" altLang="zh-CN" sz="1600" dirty="0"/>
              <a:t>=2</a:t>
            </a:r>
            <a:endParaRPr lang="en-US" altLang="zh-CN" sz="1600" dirty="0"/>
          </a:p>
        </p:txBody>
      </p:sp>
      <p:sp>
        <p:nvSpPr>
          <p:cNvPr id="3" name="矩形 2"/>
          <p:cNvSpPr/>
          <p:nvPr/>
        </p:nvSpPr>
        <p:spPr>
          <a:xfrm>
            <a:off x="371960" y="2913680"/>
            <a:ext cx="1094180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HTTP/1.1 200 OK</a:t>
            </a:r>
          </a:p>
          <a:p>
            <a:r>
              <a:rPr lang="en-US" altLang="zh-CN" sz="1600" dirty="0"/>
              <a:t>Date: Mon, 01 Dec 2008 01:34:52 GMT</a:t>
            </a:r>
          </a:p>
          <a:p>
            <a:r>
              <a:rPr lang="en-US" altLang="zh-CN" sz="1600" dirty="0"/>
              <a:t>Server: Apache/2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Access-Control-Allow-Origin: http://</a:t>
            </a:r>
            <a:r>
              <a:rPr lang="en-US" altLang="zh-CN" sz="1600" dirty="0" smtClean="0">
                <a:solidFill>
                  <a:srgbClr val="FF0000"/>
                </a:solidFill>
              </a:rPr>
              <a:t>foo.example	</a:t>
            </a:r>
            <a:r>
              <a:rPr lang="en-US" altLang="zh-CN" sz="1600" dirty="0" smtClean="0"/>
              <a:t>// </a:t>
            </a:r>
            <a:r>
              <a:rPr lang="zh-CN" altLang="en-US" sz="1600" dirty="0" smtClean="0"/>
              <a:t>允许跨域访问的源域名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Access-Control-Allow-Credentials: true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    // </a:t>
            </a:r>
            <a:r>
              <a:rPr lang="zh-CN" altLang="en-US" sz="1600" dirty="0"/>
              <a:t>缺少该属性，则响应内容不会返回给请求的发起者。</a:t>
            </a:r>
          </a:p>
          <a:p>
            <a:r>
              <a:rPr lang="en-US" altLang="zh-CN" sz="1600" dirty="0"/>
              <a:t>Cache-Control: no-cache</a:t>
            </a:r>
          </a:p>
          <a:p>
            <a:r>
              <a:rPr lang="en-US" altLang="zh-CN" sz="1600" dirty="0"/>
              <a:t>Pragma: no-cache</a:t>
            </a:r>
          </a:p>
          <a:p>
            <a:r>
              <a:rPr lang="en-US" altLang="zh-CN" sz="1600" dirty="0"/>
              <a:t>Set-Cookie: </a:t>
            </a:r>
            <a:r>
              <a:rPr lang="en-US" altLang="zh-CN" sz="1600" dirty="0" err="1"/>
              <a:t>pageAccess</a:t>
            </a:r>
            <a:r>
              <a:rPr lang="en-US" altLang="zh-CN" sz="1600" dirty="0"/>
              <a:t>=3; expires=Wed, 31-Dec-2008 01:34:53 GMT</a:t>
            </a:r>
          </a:p>
          <a:p>
            <a:r>
              <a:rPr lang="en-US" altLang="zh-CN" sz="1600" dirty="0"/>
              <a:t>Vary: Accept-Encoding, Origin</a:t>
            </a:r>
          </a:p>
          <a:p>
            <a:r>
              <a:rPr lang="en-US" altLang="zh-CN" sz="1600" dirty="0"/>
              <a:t>Content-Encoding: </a:t>
            </a:r>
            <a:r>
              <a:rPr lang="en-US" altLang="zh-CN" sz="1600" dirty="0" err="1"/>
              <a:t>gzip</a:t>
            </a:r>
            <a:endParaRPr lang="en-US" altLang="zh-CN" sz="1600" dirty="0"/>
          </a:p>
          <a:p>
            <a:r>
              <a:rPr lang="en-US" altLang="zh-CN" sz="1600" dirty="0"/>
              <a:t>Content-Length: 106</a:t>
            </a:r>
          </a:p>
          <a:p>
            <a:r>
              <a:rPr lang="en-US" altLang="zh-CN" sz="1600" dirty="0"/>
              <a:t>Keep-Alive: timeout=2, max=100</a:t>
            </a:r>
          </a:p>
          <a:p>
            <a:r>
              <a:rPr lang="en-US" altLang="zh-CN" sz="1600" dirty="0"/>
              <a:t>Connection: Keep-Alive</a:t>
            </a:r>
          </a:p>
          <a:p>
            <a:r>
              <a:rPr lang="en-US" altLang="zh-CN" sz="1600" dirty="0"/>
              <a:t>Content-Type: text/plain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718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对于附带身份凭证的请求，服务器不得设置 </a:t>
            </a:r>
            <a:r>
              <a:rPr lang="en-US" altLang="zh-CN" b="1" dirty="0"/>
              <a:t>Access-Control-Allow-Origin </a:t>
            </a:r>
            <a:r>
              <a:rPr lang="zh-CN" altLang="en-US" b="1" dirty="0"/>
              <a:t>的值为“*”。</a:t>
            </a:r>
            <a:endParaRPr lang="zh-CN" altLang="en-US" dirty="0"/>
          </a:p>
          <a:p>
            <a:r>
              <a:rPr lang="zh-CN" altLang="en-US" b="1" dirty="0"/>
              <a:t>对于不需要携带身份凭证的请求，服务器可以指定该字段的值为通配符，表示允许来自所有域的请求。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52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实际项目中的解决方案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进行通信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CrossOrigin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zh-CN" altLang="en-US" dirty="0" smtClean="0"/>
              <a:t>使用过滤器方式</a:t>
            </a:r>
            <a:endParaRPr lang="en-US" altLang="zh-CN" dirty="0" smtClean="0"/>
          </a:p>
          <a:p>
            <a:r>
              <a:rPr lang="zh-CN" altLang="en-US" dirty="0" smtClean="0"/>
              <a:t>使用拦截器方式</a:t>
            </a:r>
            <a:endParaRPr lang="en-US" altLang="zh-CN" dirty="0" smtClean="0"/>
          </a:p>
          <a:p>
            <a:r>
              <a:rPr lang="en-US" altLang="zh-CN" dirty="0" err="1" smtClean="0"/>
              <a:t>Niginx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61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JSONP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6010" cy="4351338"/>
          </a:xfrm>
        </p:spPr>
        <p:txBody>
          <a:bodyPr/>
          <a:lstStyle/>
          <a:p>
            <a:r>
              <a:rPr lang="zh-CN" altLang="en-US" dirty="0"/>
              <a:t>实现思路：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本站的脚本创建一个元素，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地址指向跨域请求数据的服务器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提供一个回调函数来接受数据，函数名可以通过地址参数传递进行约定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服务器收到请求后，返回一个包装了 </a:t>
            </a:r>
            <a:r>
              <a:rPr lang="en-US" altLang="zh-CN" dirty="0"/>
              <a:t>JSON </a:t>
            </a:r>
            <a:r>
              <a:rPr lang="zh-CN" altLang="en-US" dirty="0"/>
              <a:t>数据的响应字符串，类似这样：</a:t>
            </a:r>
            <a:r>
              <a:rPr lang="en-US" altLang="zh-CN" dirty="0"/>
              <a:t>callback({...})</a:t>
            </a:r>
          </a:p>
          <a:p>
            <a:r>
              <a:rPr lang="zh-CN" altLang="en-US" dirty="0" smtClean="0"/>
              <a:t>实现代码： 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69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CrossOrigin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将该注解放置在需要跨域访问的请求类或请求方法上即可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0694"/>
            <a:ext cx="7648575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88322"/>
            <a:ext cx="5943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3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注意事项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CrossOrigin</a:t>
            </a:r>
            <a:r>
              <a:rPr lang="zh-CN" altLang="en-US" dirty="0"/>
              <a:t>注解后仍然不能跨域访问的解决方法</a:t>
            </a:r>
          </a:p>
          <a:p>
            <a:r>
              <a:rPr lang="zh-CN" altLang="en-US" dirty="0"/>
              <a:t>情形一：在方法上使用</a:t>
            </a:r>
            <a:r>
              <a:rPr lang="en-US" altLang="zh-CN" dirty="0"/>
              <a:t>@</a:t>
            </a:r>
            <a:r>
              <a:rPr lang="en-US" altLang="zh-CN" dirty="0" err="1"/>
              <a:t>CrossOrigin</a:t>
            </a:r>
            <a:r>
              <a:rPr lang="zh-CN" altLang="en-US" dirty="0"/>
              <a:t>注解，但</a:t>
            </a: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注解中没有指定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方式，通过</a:t>
            </a:r>
            <a:r>
              <a:rPr lang="en-US" altLang="zh-CN" dirty="0"/>
              <a:t>method = </a:t>
            </a:r>
            <a:r>
              <a:rPr lang="en-US" altLang="zh-CN" dirty="0" err="1"/>
              <a:t>RequestMethod.POST</a:t>
            </a:r>
            <a:r>
              <a:rPr lang="en-US" altLang="zh-CN" dirty="0"/>
              <a:t>/GET</a:t>
            </a:r>
            <a:r>
              <a:rPr lang="zh-CN" altLang="en-US" dirty="0"/>
              <a:t>指定后，问题解决。</a:t>
            </a:r>
          </a:p>
          <a:p>
            <a:r>
              <a:rPr lang="zh-CN" altLang="en-US" dirty="0"/>
              <a:t>情形二：跨域访问响应状态码是</a:t>
            </a:r>
            <a:r>
              <a:rPr lang="en-US" altLang="zh-CN" dirty="0"/>
              <a:t>405-Method Not Allowed</a:t>
            </a:r>
            <a:r>
              <a:rPr lang="zh-CN" altLang="en-US" dirty="0"/>
              <a:t>，请求行中指定的请求方法不能被用于请求相应的资源。原因很明显，就是请求不正确，检查代码，使用正确的方式请求。</a:t>
            </a:r>
          </a:p>
          <a:p>
            <a:r>
              <a:rPr lang="zh-CN" altLang="en-US" dirty="0"/>
              <a:t>情形三：查看</a:t>
            </a:r>
            <a:r>
              <a:rPr lang="en-US" altLang="zh-CN" b="1" dirty="0" err="1"/>
              <a:t>springboot</a:t>
            </a:r>
            <a:r>
              <a:rPr lang="zh-CN" altLang="en-US" b="1" dirty="0"/>
              <a:t>版本，如果是</a:t>
            </a:r>
            <a:r>
              <a:rPr lang="en-US" altLang="zh-CN" b="1" dirty="0"/>
              <a:t>2.0</a:t>
            </a:r>
            <a:r>
              <a:rPr lang="zh-CN" altLang="en-US" b="1" dirty="0"/>
              <a:t>以后版本，</a:t>
            </a:r>
            <a:r>
              <a:rPr lang="en-US" altLang="zh-CN" b="1" dirty="0" err="1"/>
              <a:t>allowCredentials</a:t>
            </a:r>
            <a:r>
              <a:rPr lang="zh-CN" altLang="en-US" b="1" dirty="0"/>
              <a:t>属性的默认值为</a:t>
            </a:r>
            <a:r>
              <a:rPr lang="en-US" altLang="zh-CN" b="1" dirty="0"/>
              <a:t>false</a:t>
            </a:r>
            <a:r>
              <a:rPr lang="zh-CN" altLang="en-US" dirty="0"/>
              <a:t>，返回的响应头</a:t>
            </a:r>
            <a:r>
              <a:rPr lang="en-US" altLang="zh-CN" dirty="0" err="1"/>
              <a:t>AccessControlAllowCredentials</a:t>
            </a:r>
            <a:r>
              <a:rPr lang="zh-CN" altLang="en-US" dirty="0"/>
              <a:t>属性值也为</a:t>
            </a:r>
            <a:r>
              <a:rPr lang="en-US" altLang="zh-CN" dirty="0"/>
              <a:t>false</a:t>
            </a:r>
            <a:r>
              <a:rPr lang="zh-CN" altLang="en-US" dirty="0"/>
              <a:t>，如果</a:t>
            </a:r>
            <a:r>
              <a:rPr lang="zh-CN" altLang="en-US" b="1" dirty="0"/>
              <a:t>客户端携带</a:t>
            </a:r>
            <a:r>
              <a:rPr lang="en-US" altLang="zh-CN" b="1" dirty="0"/>
              <a:t>cookie</a:t>
            </a:r>
            <a:r>
              <a:rPr lang="zh-CN" altLang="en-US" b="1" dirty="0"/>
              <a:t>的请求</a:t>
            </a:r>
            <a:r>
              <a:rPr lang="zh-CN" altLang="en-US" dirty="0"/>
              <a:t>这时</a:t>
            </a:r>
            <a:r>
              <a:rPr lang="zh-CN" altLang="en-US" b="1" dirty="0"/>
              <a:t>是不能跨域访问的</a:t>
            </a:r>
            <a:r>
              <a:rPr lang="zh-CN" altLang="en-US" dirty="0"/>
              <a:t>，所以需要手动在注解中设置</a:t>
            </a:r>
            <a:r>
              <a:rPr lang="en-US" altLang="zh-CN" dirty="0" err="1"/>
              <a:t>allowCredentials</a:t>
            </a:r>
            <a:r>
              <a:rPr lang="zh-CN" altLang="en-US" dirty="0"/>
              <a:t>为</a:t>
            </a:r>
            <a:r>
              <a:rPr lang="en-US" altLang="zh-CN" dirty="0"/>
              <a:t>true </a:t>
            </a:r>
            <a:r>
              <a:rPr lang="zh-CN" altLang="en-US" dirty="0"/>
              <a:t>即</a:t>
            </a:r>
            <a:r>
              <a:rPr lang="en-US" altLang="zh-CN" dirty="0"/>
              <a:t>@</a:t>
            </a:r>
            <a:r>
              <a:rPr lang="en-US" altLang="zh-CN" dirty="0" err="1"/>
              <a:t>CrossOrigin</a:t>
            </a:r>
            <a:r>
              <a:rPr lang="en-US" altLang="zh-CN" dirty="0"/>
              <a:t>(</a:t>
            </a:r>
            <a:r>
              <a:rPr lang="en-US" altLang="zh-CN" dirty="0" err="1"/>
              <a:t>allowCredentials</a:t>
            </a:r>
            <a:r>
              <a:rPr lang="en-US" altLang="zh-CN" dirty="0"/>
              <a:t> = “true”)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使用拦截器方式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8" y="1520448"/>
            <a:ext cx="6038850" cy="384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790" y="3107894"/>
            <a:ext cx="6457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3006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使用过滤器方式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77" y="483434"/>
            <a:ext cx="79914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3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782" y="138227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什么是跨域访问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跨域访问的限制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如何解决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58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8710"/>
            <a:ext cx="7953375" cy="3933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25" y="520108"/>
            <a:ext cx="5438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4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软件的部署方式大致经历的以下流程：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单体部署   集群部署   微服务部署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14" y="2540429"/>
            <a:ext cx="7071392" cy="38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软件的部署方式大致经历的以下流程：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单体部署   集群部署   微服务部署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6" y="2719955"/>
            <a:ext cx="11286134" cy="35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跨域访问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跨域访问</a:t>
            </a:r>
            <a:r>
              <a:rPr lang="en-US" altLang="zh-CN" dirty="0" smtClean="0"/>
              <a:t>(CORS, Cross-Origin Resource Sharing )</a:t>
            </a:r>
            <a:r>
              <a:rPr lang="zh-CN" altLang="en-US" dirty="0" smtClean="0"/>
              <a:t>是一种机制，</a:t>
            </a:r>
            <a:r>
              <a:rPr lang="zh-CN" altLang="en-US" dirty="0"/>
              <a:t>它使用额外的 </a:t>
            </a:r>
            <a:r>
              <a:rPr lang="en-US" altLang="zh-CN" dirty="0">
                <a:hlinkClick r:id="rId3"/>
              </a:rPr>
              <a:t>HTTP</a:t>
            </a:r>
            <a:r>
              <a:rPr lang="zh-CN" altLang="en-US" dirty="0"/>
              <a:t> 头来告诉浏览器 让运行在一个 </a:t>
            </a:r>
            <a:r>
              <a:rPr lang="en-US" altLang="zh-CN" dirty="0"/>
              <a:t>origin (domain) </a:t>
            </a:r>
            <a:r>
              <a:rPr lang="zh-CN" altLang="en-US" dirty="0"/>
              <a:t>上的</a:t>
            </a:r>
            <a:r>
              <a:rPr lang="en-US" altLang="zh-CN" dirty="0"/>
              <a:t>Web</a:t>
            </a:r>
            <a:r>
              <a:rPr lang="zh-CN" altLang="en-US" dirty="0"/>
              <a:t>应用被准许访问来自不同源服务器上的指定的资源。当一个资源从与该资源本身所在的服务器</a:t>
            </a:r>
            <a:r>
              <a:rPr lang="zh-CN" altLang="en-US" b="1" dirty="0"/>
              <a:t>不同的域、协议或端口</a:t>
            </a:r>
            <a:r>
              <a:rPr lang="zh-CN" altLang="en-US" dirty="0"/>
              <a:t>请求一个资源时，资源会发起一个</a:t>
            </a:r>
            <a:r>
              <a:rPr lang="zh-CN" altLang="en-US" b="1" dirty="0"/>
              <a:t>跨域 </a:t>
            </a:r>
            <a:r>
              <a:rPr lang="en-US" altLang="zh-CN" b="1" dirty="0"/>
              <a:t>HTTP </a:t>
            </a:r>
            <a:r>
              <a:rPr lang="zh-CN" altLang="en-US" b="1" dirty="0" smtClean="0"/>
              <a:t>请求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CORS</a:t>
            </a:r>
            <a:r>
              <a:rPr lang="zh-CN" altLang="en-US" dirty="0" smtClean="0"/>
              <a:t>需要浏览器和服务器的支持，这个通信过程由浏览器自动完成。目前，主流浏览器都兼容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GET /resources/public-data/ HTTP/1.1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Host: </a:t>
            </a:r>
            <a:r>
              <a:rPr lang="en-US" altLang="zh-CN" dirty="0" err="1" smtClean="0"/>
              <a:t>bar.other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User-Agent: Mozilla/5.0 (Macintosh; U; Intel Mac OS X 10.5; 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-US; rv:1.9.1b3pre) Gecko/20081130 Minefield/3.1b3pre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Accept: text/</a:t>
            </a:r>
            <a:r>
              <a:rPr lang="en-US" altLang="zh-CN" dirty="0" err="1" smtClean="0"/>
              <a:t>html,application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xhtml+xml,application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xml;q</a:t>
            </a:r>
            <a:r>
              <a:rPr lang="en-US" altLang="zh-CN" dirty="0" smtClean="0"/>
              <a:t>=0.9,*/*;q=0.8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Accept-Language: </a:t>
            </a:r>
            <a:r>
              <a:rPr lang="en-US" altLang="zh-CN" dirty="0" err="1" smtClean="0"/>
              <a:t>en-us,en;q</a:t>
            </a:r>
            <a:r>
              <a:rPr lang="en-US" altLang="zh-CN" dirty="0" smtClean="0"/>
              <a:t>=0.5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Accept-Encoding: </a:t>
            </a:r>
            <a:r>
              <a:rPr lang="en-US" altLang="zh-CN" dirty="0" err="1" smtClean="0"/>
              <a:t>gzip,deflate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Accept-Charset: ISO-8859-1,utf-8;q=0.7,*;q=0.7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Connection: keep-alive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 smtClean="0"/>
              <a:t>Referer</a:t>
            </a:r>
            <a:r>
              <a:rPr lang="en-US" altLang="zh-CN" dirty="0" smtClean="0"/>
              <a:t>: http://foo.example/examples/access-control/simpleXSInvocation.html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Origin: http://foo.example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跨域访问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64" y="1690688"/>
            <a:ext cx="8355590" cy="51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为什么进行跨域访问？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出于安全原因，浏览器限制从脚本内发起的跨源</a:t>
            </a:r>
            <a:r>
              <a:rPr lang="en-US" altLang="zh-CN" dirty="0"/>
              <a:t>HTTP</a:t>
            </a:r>
            <a:r>
              <a:rPr lang="zh-CN" altLang="en-US" dirty="0" smtClean="0"/>
              <a:t>请求，即同源访问策略。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跨站脚本攻击（</a:t>
            </a:r>
            <a:r>
              <a:rPr lang="en-US" altLang="zh-CN" dirty="0" smtClean="0"/>
              <a:t>XSS, Cross-Site Scripting): </a:t>
            </a:r>
            <a:r>
              <a:rPr lang="zh-CN" altLang="en-US" dirty="0" smtClean="0"/>
              <a:t>通过技术手段向正常用户请求的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页面中插入恶意脚本。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跨</a:t>
            </a:r>
            <a:r>
              <a:rPr lang="zh-CN" altLang="en-US" dirty="0" smtClean="0"/>
              <a:t>站请求伪造（</a:t>
            </a:r>
            <a:r>
              <a:rPr lang="en-US" altLang="zh-CN" dirty="0" err="1" smtClean="0"/>
              <a:t>CSRF,Cross</a:t>
            </a:r>
            <a:r>
              <a:rPr lang="en-US" altLang="zh-CN" dirty="0" smtClean="0"/>
              <a:t>-Site Request Forgery</a:t>
            </a:r>
            <a:r>
              <a:rPr lang="zh-CN" altLang="en-US" dirty="0" smtClean="0"/>
              <a:t>）：在用户不知情的情况下，冒充用户发起请求，并在已登录的应用上执行恶意操作。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50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跨域资源共享标准新增了一组 </a:t>
            </a:r>
            <a:r>
              <a:rPr lang="en-US" altLang="zh-CN" dirty="0"/>
              <a:t>HTTP </a:t>
            </a:r>
            <a:r>
              <a:rPr lang="zh-CN" altLang="en-US" dirty="0"/>
              <a:t>首部字段，允许服务器声明哪些源站通过浏览器有权限访问哪些资源。另外，规范要求，</a:t>
            </a:r>
            <a:r>
              <a:rPr lang="zh-CN" altLang="en-US" b="1" dirty="0"/>
              <a:t>对那些可能对服务器数据产生副作用的 </a:t>
            </a:r>
            <a:r>
              <a:rPr lang="en-US" altLang="zh-CN" b="1" dirty="0"/>
              <a:t>HTTP </a:t>
            </a:r>
            <a:r>
              <a:rPr lang="zh-CN" altLang="en-US" b="1" dirty="0"/>
              <a:t>请求方法（特别是 </a:t>
            </a:r>
            <a:r>
              <a:rPr lang="en-US" altLang="zh-CN" b="1" dirty="0">
                <a:hlinkClick r:id="rId3"/>
              </a:rPr>
              <a:t>GET</a:t>
            </a:r>
            <a:r>
              <a:rPr lang="zh-CN" altLang="en-US" b="1" dirty="0"/>
              <a:t> 以外的 </a:t>
            </a:r>
            <a:r>
              <a:rPr lang="en-US" altLang="zh-CN" b="1" dirty="0"/>
              <a:t>HTTP </a:t>
            </a:r>
            <a:r>
              <a:rPr lang="zh-CN" altLang="en-US" b="1" dirty="0"/>
              <a:t>请求，或者搭配某些 </a:t>
            </a:r>
            <a:r>
              <a:rPr lang="en-US" altLang="zh-CN" b="1" dirty="0"/>
              <a:t>MIME </a:t>
            </a:r>
            <a:r>
              <a:rPr lang="zh-CN" altLang="en-US" b="1" dirty="0"/>
              <a:t>类型的 </a:t>
            </a:r>
            <a:r>
              <a:rPr lang="en-US" altLang="zh-CN" b="1" dirty="0">
                <a:hlinkClick r:id="rId4"/>
              </a:rPr>
              <a:t>POST</a:t>
            </a:r>
            <a:r>
              <a:rPr lang="zh-CN" altLang="en-US" b="1" dirty="0"/>
              <a:t> 请求），浏览器必须首先使用 </a:t>
            </a:r>
            <a:r>
              <a:rPr lang="en-US" altLang="zh-CN" b="1" dirty="0">
                <a:hlinkClick r:id="rId5"/>
              </a:rPr>
              <a:t>OPTIONS</a:t>
            </a:r>
            <a:r>
              <a:rPr lang="zh-CN" altLang="en-US" b="1" dirty="0"/>
              <a:t> 方法发起一个预检请求（</a:t>
            </a:r>
            <a:r>
              <a:rPr lang="en-US" altLang="zh-CN" b="1" dirty="0"/>
              <a:t>preflight request</a:t>
            </a:r>
            <a:r>
              <a:rPr lang="zh-CN" altLang="en-US" b="1" dirty="0"/>
              <a:t>）</a:t>
            </a:r>
            <a:r>
              <a:rPr lang="zh-CN" altLang="en-US" dirty="0"/>
              <a:t>，从而获知服务端是否允许该跨域请求。服务器确认允许之后，才发起实际的 </a:t>
            </a:r>
            <a:r>
              <a:rPr lang="en-US" altLang="zh-CN" dirty="0"/>
              <a:t>HTTP </a:t>
            </a:r>
            <a:r>
              <a:rPr lang="zh-CN" altLang="en-US" dirty="0"/>
              <a:t>请求。在预检请求的返回中，服务器端也可以通知客户端，是否需要携带身份凭证（包括 </a:t>
            </a:r>
            <a:r>
              <a:rPr lang="en-US" altLang="zh-CN" dirty="0">
                <a:hlinkClick r:id="rId6"/>
              </a:rPr>
              <a:t>Cookies </a:t>
            </a:r>
            <a:r>
              <a:rPr lang="zh-CN" altLang="en-US" dirty="0"/>
              <a:t>和 </a:t>
            </a:r>
            <a:r>
              <a:rPr lang="en-US" altLang="zh-CN" dirty="0"/>
              <a:t>HTTP </a:t>
            </a:r>
            <a:r>
              <a:rPr lang="zh-CN" altLang="en-US" dirty="0"/>
              <a:t>认证相关数据）。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89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85" y="211971"/>
            <a:ext cx="97440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1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1296</Words>
  <Application>Microsoft Office PowerPoint</Application>
  <PresentationFormat>宽屏</PresentationFormat>
  <Paragraphs>119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Wingdings</vt:lpstr>
      <vt:lpstr>Office 主题​​</vt:lpstr>
      <vt:lpstr>前后端跨域访问的解决方案</vt:lpstr>
      <vt:lpstr>PowerPoint 演示文稿</vt:lpstr>
      <vt:lpstr>背景介绍</vt:lpstr>
      <vt:lpstr>背景介绍</vt:lpstr>
      <vt:lpstr>跨域访问</vt:lpstr>
      <vt:lpstr>跨域访问</vt:lpstr>
      <vt:lpstr>为什么进行跨域访问？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实际项目中的解决方案</vt:lpstr>
      <vt:lpstr>使用JSONP</vt:lpstr>
      <vt:lpstr>使用Spring的@CrossOrigin注解</vt:lpstr>
      <vt:lpstr>注意事项</vt:lpstr>
      <vt:lpstr>使用拦截器方式</vt:lpstr>
      <vt:lpstr>使用过滤器方式</vt:lpstr>
      <vt:lpstr>使用Nginx代理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前后端跨域访问的解决方案</dc:title>
  <dc:creator>si guo</dc:creator>
  <cp:lastModifiedBy>si guo</cp:lastModifiedBy>
  <cp:revision>11</cp:revision>
  <dcterms:created xsi:type="dcterms:W3CDTF">2020-11-15T00:41:37Z</dcterms:created>
  <dcterms:modified xsi:type="dcterms:W3CDTF">2020-11-15T03:04:21Z</dcterms:modified>
</cp:coreProperties>
</file>