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46e991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46e991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19dcf42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19dcf42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19dcf42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19dcf42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19dcf42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19dcf42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19dcf42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19dcf42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9dcf4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19dcf4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6e99193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46e99193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6e9919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6e9919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6e9919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6e9919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46e9919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46e9919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19dcf42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19dcf42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19dcf42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19dcf42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19dcf42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19dcf42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19dcf424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19dcf424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19dcf42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19dcf42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CS 4974 Independent Study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10/10/22 meeting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Student: Bug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r>
              <a:rPr lang="en"/>
              <a:t>:</a:t>
            </a:r>
            <a:r>
              <a:rPr lang="en"/>
              <a:t> branching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5: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arguments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6: Recursion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7: Sorting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limitation of function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support pass by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sort.casm example code, all elements from array were pushed to stack instead of passing 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 7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script to pass array by reference to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Compiler lexer and parser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time, we discussed…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 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Pushing Global variables to bottom of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Pushing main function stack frame\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Execution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Mov, add, push, call, ret, print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0627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67" name="Google Shape;67;p15"/>
          <p:cNvSpPr/>
          <p:nvPr/>
        </p:nvSpPr>
        <p:spPr>
          <a:xfrm>
            <a:off x="75528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06275" y="26470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script.source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313925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1694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973800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4422809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3800" y="264705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script.assembly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31141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9814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83275" y="20557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6848750" y="2255875"/>
            <a:ext cx="71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7641325" y="1727255"/>
            <a:ext cx="753600" cy="919800"/>
          </a:xfrm>
          <a:prstGeom prst="snip1Rect">
            <a:avLst>
              <a:gd fmla="val 37809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090334" y="1713750"/>
            <a:ext cx="327300" cy="318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564250" y="26470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script.executable</a:t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8006875" y="3047250"/>
            <a:ext cx="22500" cy="74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641325" y="3907775"/>
            <a:ext cx="11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7903" l="46187" r="39013" t="52906"/>
          <a:stretch/>
        </p:blipFill>
        <p:spPr>
          <a:xfrm>
            <a:off x="7339413" y="550275"/>
            <a:ext cx="1498325" cy="105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885550" y="40154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  </a:t>
            </a:r>
            <a:endParaRPr/>
          </a:p>
        </p:txBody>
      </p:sp>
      <p:cxnSp>
        <p:nvCxnSpPr>
          <p:cNvPr id="85" name="Google Shape;85;p15"/>
          <p:cNvCxnSpPr>
            <a:stCxn id="82" idx="1"/>
            <a:endCxn id="84" idx="3"/>
          </p:cNvCxnSpPr>
          <p:nvPr/>
        </p:nvCxnSpPr>
        <p:spPr>
          <a:xfrm rot="10800000">
            <a:off x="6497125" y="4215575"/>
            <a:ext cx="11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7066000" y="390550"/>
            <a:ext cx="1964400" cy="4212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990450" y="550275"/>
            <a:ext cx="8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4-6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1: Add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450"/>
            <a:ext cx="8839202" cy="405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2: Function call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09"/>
            <a:ext cx="9143999" cy="509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Function calls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71"/>
            <a:ext cx="9143999" cy="506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