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6c4a4b06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6c4a4b06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6c4a4b06d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6c4a4b06d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c4a4b06d0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6c4a4b06d0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6c4a4b06d0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6c4a4b06d0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c4a4b06d0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6c4a4b06d0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c4a4b06d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c4a4b06d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c4a4b06d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c4a4b06d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6c4a4b06d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6c4a4b06d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c4a4b06d0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c4a4b06d0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c4a4b06d0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c4a4b06d0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c4a4b06d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c4a4b06d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6c4a4b06d0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6c4a4b06d0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6c4a4b06d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6c4a4b06d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CS 4974 Independent Study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10/17/22 meeting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Student: Bug Lee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 lexer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lot of design aspects were reused from the assembly lexer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Regular expression and State </a:t>
            </a:r>
            <a:r>
              <a:rPr lang="en"/>
              <a:t>machine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lot more reserved word, delimitors, and token types.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3"/>
          <p:cNvPicPr preferRelativeResize="0"/>
          <p:nvPr/>
        </p:nvPicPr>
        <p:blipFill rotWithShape="1">
          <a:blip r:embed="rId3">
            <a:alphaModFix/>
          </a:blip>
          <a:srcRect b="9290" l="6643" r="74305" t="5005"/>
          <a:stretch/>
        </p:blipFill>
        <p:spPr>
          <a:xfrm>
            <a:off x="5118300" y="182225"/>
            <a:ext cx="1980110" cy="477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 rotWithShape="1">
          <a:blip r:embed="rId4">
            <a:alphaModFix/>
          </a:blip>
          <a:srcRect b="24158" l="5646" r="76443" t="22333"/>
          <a:stretch/>
        </p:blipFill>
        <p:spPr>
          <a:xfrm>
            <a:off x="1212500" y="648650"/>
            <a:ext cx="2310475" cy="37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Lexer demo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week 8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 Compiler parser/code generator implementation.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Empty statement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Function </a:t>
            </a:r>
            <a:r>
              <a:rPr lang="en"/>
              <a:t>declaration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Function body (block)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Variable and array declarations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Basic expression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time, we discussed…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VM demo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Running programs written in custom assembly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Suggestion on how to implement pass by reference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306275" y="1727255"/>
            <a:ext cx="753600" cy="919800"/>
          </a:xfrm>
          <a:prstGeom prst="snip1Rect">
            <a:avLst>
              <a:gd fmla="val 37809" name="adj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67" name="Google Shape;67;p15"/>
          <p:cNvSpPr/>
          <p:nvPr/>
        </p:nvSpPr>
        <p:spPr>
          <a:xfrm>
            <a:off x="755284" y="1713750"/>
            <a:ext cx="327300" cy="3189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306275" y="2647050"/>
            <a:ext cx="1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script.source</a:t>
            </a:r>
            <a:endParaRPr/>
          </a:p>
        </p:txBody>
      </p:sp>
      <p:cxnSp>
        <p:nvCxnSpPr>
          <p:cNvPr id="69" name="Google Shape;69;p15"/>
          <p:cNvCxnSpPr/>
          <p:nvPr/>
        </p:nvCxnSpPr>
        <p:spPr>
          <a:xfrm>
            <a:off x="1313925" y="2255875"/>
            <a:ext cx="71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5"/>
          <p:cNvSpPr txBox="1"/>
          <p:nvPr/>
        </p:nvSpPr>
        <p:spPr>
          <a:xfrm>
            <a:off x="2169475" y="2055775"/>
            <a:ext cx="1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973800" y="1727255"/>
            <a:ext cx="753600" cy="919800"/>
          </a:xfrm>
          <a:prstGeom prst="snip1Rect">
            <a:avLst>
              <a:gd fmla="val 37809" name="adj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72" name="Google Shape;72;p15"/>
          <p:cNvSpPr/>
          <p:nvPr/>
        </p:nvSpPr>
        <p:spPr>
          <a:xfrm>
            <a:off x="4422809" y="1713750"/>
            <a:ext cx="327300" cy="3189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973800" y="2647050"/>
            <a:ext cx="15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script.assembly</a:t>
            </a:r>
            <a:endParaRPr/>
          </a:p>
        </p:txBody>
      </p:sp>
      <p:cxnSp>
        <p:nvCxnSpPr>
          <p:cNvPr id="74" name="Google Shape;74;p15"/>
          <p:cNvCxnSpPr/>
          <p:nvPr/>
        </p:nvCxnSpPr>
        <p:spPr>
          <a:xfrm>
            <a:off x="3114150" y="2255875"/>
            <a:ext cx="71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/>
          <p:nvPr/>
        </p:nvCxnSpPr>
        <p:spPr>
          <a:xfrm>
            <a:off x="4981450" y="2255875"/>
            <a:ext cx="71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5"/>
          <p:cNvSpPr txBox="1"/>
          <p:nvPr/>
        </p:nvSpPr>
        <p:spPr>
          <a:xfrm>
            <a:off x="5783275" y="2055775"/>
            <a:ext cx="1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assembler</a:t>
            </a:r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6848750" y="2255875"/>
            <a:ext cx="71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5"/>
          <p:cNvSpPr/>
          <p:nvPr/>
        </p:nvSpPr>
        <p:spPr>
          <a:xfrm>
            <a:off x="7641325" y="1727255"/>
            <a:ext cx="753600" cy="919800"/>
          </a:xfrm>
          <a:prstGeom prst="snip1Rect">
            <a:avLst>
              <a:gd fmla="val 37809" name="adj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79" name="Google Shape;79;p15"/>
          <p:cNvSpPr/>
          <p:nvPr/>
        </p:nvSpPr>
        <p:spPr>
          <a:xfrm>
            <a:off x="8090334" y="1713750"/>
            <a:ext cx="327300" cy="3189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7564250" y="2647050"/>
            <a:ext cx="15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script.executable</a:t>
            </a:r>
            <a:endParaRPr/>
          </a:p>
        </p:txBody>
      </p:sp>
      <p:cxnSp>
        <p:nvCxnSpPr>
          <p:cNvPr id="81" name="Google Shape;81;p15"/>
          <p:cNvCxnSpPr/>
          <p:nvPr/>
        </p:nvCxnSpPr>
        <p:spPr>
          <a:xfrm>
            <a:off x="8006875" y="3047250"/>
            <a:ext cx="22500" cy="749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5"/>
          <p:cNvSpPr txBox="1"/>
          <p:nvPr/>
        </p:nvSpPr>
        <p:spPr>
          <a:xfrm>
            <a:off x="7641325" y="3907775"/>
            <a:ext cx="119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Machine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27903" l="46187" r="39013" t="52906"/>
          <a:stretch/>
        </p:blipFill>
        <p:spPr>
          <a:xfrm>
            <a:off x="7339413" y="550275"/>
            <a:ext cx="1498325" cy="105244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5885550" y="4015475"/>
            <a:ext cx="6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  </a:t>
            </a:r>
            <a:endParaRPr/>
          </a:p>
        </p:txBody>
      </p:sp>
      <p:cxnSp>
        <p:nvCxnSpPr>
          <p:cNvPr id="85" name="Google Shape;85;p15"/>
          <p:cNvCxnSpPr>
            <a:stCxn id="82" idx="1"/>
            <a:endCxn id="84" idx="3"/>
          </p:cNvCxnSpPr>
          <p:nvPr/>
        </p:nvCxnSpPr>
        <p:spPr>
          <a:xfrm rot="10800000">
            <a:off x="6497125" y="4215575"/>
            <a:ext cx="11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5"/>
          <p:cNvSpPr/>
          <p:nvPr/>
        </p:nvSpPr>
        <p:spPr>
          <a:xfrm>
            <a:off x="7066000" y="390550"/>
            <a:ext cx="1964400" cy="42129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5990450" y="550275"/>
            <a:ext cx="8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7</a:t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142500" y="1417525"/>
            <a:ext cx="2827500" cy="16767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306275" y="876400"/>
            <a:ext cx="8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7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by reference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instructions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Ref Destination, Source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Store memory address of the Source to Destination.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Lw  </a:t>
            </a:r>
            <a:r>
              <a:rPr lang="en"/>
              <a:t>Destination</a:t>
            </a:r>
            <a:r>
              <a:rPr lang="en"/>
              <a:t>, Address, Offset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Load value at memory location [Address + Offset] to Destination.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Sw Address, Offset, Source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Store Source value to memory location [Address + Offset].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205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Preprocessor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45381" l="0" r="77619" t="6103"/>
          <a:stretch/>
        </p:blipFill>
        <p:spPr>
          <a:xfrm>
            <a:off x="558550" y="820150"/>
            <a:ext cx="3311024" cy="4103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9"/>
          <p:cNvCxnSpPr/>
          <p:nvPr/>
        </p:nvCxnSpPr>
        <p:spPr>
          <a:xfrm>
            <a:off x="4158525" y="2571750"/>
            <a:ext cx="7155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45381" l="0" r="77619" t="6103"/>
          <a:stretch/>
        </p:blipFill>
        <p:spPr>
          <a:xfrm>
            <a:off x="5162975" y="820150"/>
            <a:ext cx="3311024" cy="41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/>
          <p:nvPr/>
        </p:nvSpPr>
        <p:spPr>
          <a:xfrm>
            <a:off x="5189075" y="830575"/>
            <a:ext cx="2145300" cy="17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5189075" y="2101150"/>
            <a:ext cx="2145300" cy="17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5189075" y="3215525"/>
            <a:ext cx="21453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558550" y="830575"/>
            <a:ext cx="2145300" cy="177000"/>
          </a:xfrm>
          <a:prstGeom prst="rect">
            <a:avLst/>
          </a:prstGeom>
          <a:solidFill>
            <a:srgbClr val="FFAA00">
              <a:alpha val="4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558550" y="2101150"/>
            <a:ext cx="2145300" cy="177000"/>
          </a:xfrm>
          <a:prstGeom prst="rect">
            <a:avLst/>
          </a:prstGeom>
          <a:solidFill>
            <a:srgbClr val="FFAA00">
              <a:alpha val="4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558550" y="3215525"/>
            <a:ext cx="2145300" cy="532200"/>
          </a:xfrm>
          <a:prstGeom prst="rect">
            <a:avLst/>
          </a:prstGeom>
          <a:solidFill>
            <a:srgbClr val="FFAA00">
              <a:alpha val="4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Preprocessor (future plan)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Importing file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Support for basic macro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 lexer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