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11c714e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11c714e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11c714ee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11c714ee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11c714ee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11c714ee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11c714ee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11c714ee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11c714ee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11c714ee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11c714ee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11c714ee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11c714ee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11c714ee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11c714ee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11c714ee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11c714ee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11c714ee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11c714ee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11c714ee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CS 4974 Independent Study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11/17/22 meeting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Student: Bug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week 13 (Thanksgiving break)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Finish</a:t>
            </a:r>
            <a:r>
              <a:rPr lang="en"/>
              <a:t> Compiler parser, semantic analyzer, and code emitter implementation.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Support Control 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Support Function call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 programs in custom language!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 first draft of project report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background research on open-ended project topic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time, we discussed…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Extending grammar to statements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Implementing Lexical (static) scoping using shadowing symbol table.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Building semantic analyzer and code emitter using Visiting pattern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report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on what should be included in the report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(high level) overview/description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 decisions and trade offs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</a:t>
            </a:r>
            <a:r>
              <a:rPr lang="en"/>
              <a:t>strategy (What test set was created, what was being tested,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Table of program created, benchmarking normal C compiler,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planning on report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Latex (Share document using Overleaf)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Following the ACM Conference Article Template (But Starting from scratch)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Open-ended topic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Fuzzing Book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19983" l="13865" r="20732" t="30590"/>
          <a:stretch/>
        </p:blipFill>
        <p:spPr>
          <a:xfrm>
            <a:off x="233275" y="1146625"/>
            <a:ext cx="8420377" cy="36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Fuzzing Book</a:t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3">
            <a:alphaModFix/>
          </a:blip>
          <a:srcRect b="19983" l="13865" r="20732" t="30590"/>
          <a:stretch/>
        </p:blipFill>
        <p:spPr>
          <a:xfrm>
            <a:off x="233275" y="1146625"/>
            <a:ext cx="8420377" cy="36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/>
          <p:nvPr/>
        </p:nvSpPr>
        <p:spPr>
          <a:xfrm>
            <a:off x="5110875" y="1181450"/>
            <a:ext cx="783300" cy="252300"/>
          </a:xfrm>
          <a:prstGeom prst="rect">
            <a:avLst/>
          </a:prstGeom>
          <a:solidFill>
            <a:srgbClr val="55FF00">
              <a:alpha val="29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5041250" y="1651425"/>
            <a:ext cx="913800" cy="348000"/>
          </a:xfrm>
          <a:prstGeom prst="rect">
            <a:avLst/>
          </a:prstGeom>
          <a:solidFill>
            <a:srgbClr val="55FF00">
              <a:alpha val="29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5345850" y="2633125"/>
            <a:ext cx="844200" cy="288900"/>
          </a:xfrm>
          <a:prstGeom prst="rect">
            <a:avLst/>
          </a:prstGeom>
          <a:solidFill>
            <a:srgbClr val="55FF00">
              <a:alpha val="29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5171775" y="2171825"/>
            <a:ext cx="644100" cy="288900"/>
          </a:xfrm>
          <a:prstGeom prst="rect">
            <a:avLst/>
          </a:prstGeom>
          <a:solidFill>
            <a:srgbClr val="55FF00">
              <a:alpha val="29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2787150" y="2633125"/>
            <a:ext cx="705000" cy="288900"/>
          </a:xfrm>
          <a:prstGeom prst="rect">
            <a:avLst/>
          </a:prstGeom>
          <a:solidFill>
            <a:srgbClr val="55FF00">
              <a:alpha val="29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5345850" y="3094425"/>
            <a:ext cx="844200" cy="288900"/>
          </a:xfrm>
          <a:prstGeom prst="rect">
            <a:avLst/>
          </a:prstGeom>
          <a:solidFill>
            <a:srgbClr val="55FF00">
              <a:alpha val="29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3231000" y="3094425"/>
            <a:ext cx="783300" cy="288900"/>
          </a:xfrm>
          <a:prstGeom prst="rect">
            <a:avLst/>
          </a:prstGeom>
          <a:solidFill>
            <a:srgbClr val="55FF00">
              <a:alpha val="29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3448575" y="3555725"/>
            <a:ext cx="783300" cy="288900"/>
          </a:xfrm>
          <a:prstGeom prst="rect">
            <a:avLst/>
          </a:prstGeom>
          <a:solidFill>
            <a:srgbClr val="55FF00">
              <a:alpha val="29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Fuzzer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duration: 3 weeks (including Thanksgiving break)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Language</a:t>
            </a:r>
            <a:r>
              <a:rPr lang="en"/>
              <a:t> of choice: Python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Goal: Generate inputs that find bugs on one of the software (compiler, assembler, or VM).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Random program from langauge</a:t>
            </a:r>
            <a:r>
              <a:rPr lang="en"/>
              <a:t> grammar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