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a38659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a38659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a38659b7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a38659b7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a38659b7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a38659b7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a38659b7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a38659b7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b718644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b718644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a38659b7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a38659b7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a38659b7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a38659b7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b718644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b718644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a38659b7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a38659b7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a38659b7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a38659b7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b718644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b718644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CS 4974 Independent Study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11/28/22 meeting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Student: Bug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programmable language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</a:t>
            </a:r>
            <a:r>
              <a:rPr lang="en"/>
              <a:t>nitializing</a:t>
            </a:r>
            <a:r>
              <a:rPr lang="en"/>
              <a:t> array size with variable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Better mechanism for passing reference (eliminate the need of dereferencing)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Importing other source code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Friendlier error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Better code emitter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Redesign 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Extra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Other language </a:t>
            </a:r>
            <a:r>
              <a:rPr lang="en"/>
              <a:t>features like first-class, closure, object orientation, etc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week 14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on project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more </a:t>
            </a:r>
            <a:r>
              <a:rPr lang="en"/>
              <a:t>benchmark programs</a:t>
            </a:r>
            <a:r>
              <a:rPr lang="en"/>
              <a:t>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on Fuzzer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about Docker?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time, we discussed…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Wrapping up compiler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report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Fuzzer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0627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67" name="Google Shape;67;p15"/>
          <p:cNvSpPr/>
          <p:nvPr/>
        </p:nvSpPr>
        <p:spPr>
          <a:xfrm>
            <a:off x="75528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06275" y="2647050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script.src</a:t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1313925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21694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973800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2" name="Google Shape;72;p15"/>
          <p:cNvSpPr/>
          <p:nvPr/>
        </p:nvSpPr>
        <p:spPr>
          <a:xfrm>
            <a:off x="4422809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73800" y="264705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script.casm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31141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49814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57832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8487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/>
          <p:nvPr/>
        </p:nvSpPr>
        <p:spPr>
          <a:xfrm>
            <a:off x="764132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9" name="Google Shape;79;p15"/>
          <p:cNvSpPr/>
          <p:nvPr/>
        </p:nvSpPr>
        <p:spPr>
          <a:xfrm>
            <a:off x="809033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564250" y="2647050"/>
            <a:ext cx="1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script.exec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8006875" y="3047250"/>
            <a:ext cx="22500" cy="7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7641325" y="3907775"/>
            <a:ext cx="11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27903" l="46187" r="39013" t="52906"/>
          <a:stretch/>
        </p:blipFill>
        <p:spPr>
          <a:xfrm>
            <a:off x="7339413" y="550275"/>
            <a:ext cx="1498325" cy="105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885550" y="4015475"/>
            <a:ext cx="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  </a:t>
            </a:r>
            <a:endParaRPr/>
          </a:p>
        </p:txBody>
      </p:sp>
      <p:cxnSp>
        <p:nvCxnSpPr>
          <p:cNvPr id="85" name="Google Shape;85;p15"/>
          <p:cNvCxnSpPr>
            <a:stCxn id="82" idx="1"/>
            <a:endCxn id="84" idx="3"/>
          </p:cNvCxnSpPr>
          <p:nvPr/>
        </p:nvCxnSpPr>
        <p:spPr>
          <a:xfrm rot="10800000">
            <a:off x="6497125" y="4215575"/>
            <a:ext cx="11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209575" y="1417525"/>
            <a:ext cx="2827500" cy="1676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029425" y="876400"/>
            <a:ext cx="13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8-13 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6497125" y="3431300"/>
            <a:ext cx="11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5-7 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5809363" y="876400"/>
            <a:ext cx="11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1-4 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925450" y="1370550"/>
            <a:ext cx="2827500" cy="16767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7456875" y="1642775"/>
            <a:ext cx="1449000" cy="28806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can do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Preprocess Line // and block /* */ 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“Typeless” </a:t>
            </a:r>
            <a:r>
              <a:rPr lang="en"/>
              <a:t>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Assignment, a</a:t>
            </a:r>
            <a:r>
              <a:rPr lang="en"/>
              <a:t>rithmetic, relational, and</a:t>
            </a:r>
            <a:r>
              <a:rPr lang="en"/>
              <a:t> logical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string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Static scoping using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Array, where each array element can hold any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Control flow (if/else)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Loop (while, for) and gotos (continue, break)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 and return. Support both pass by value and pass by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Native functions (time, random, exit)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</a:t>
            </a:r>
            <a:r>
              <a:rPr lang="en"/>
              <a:t> 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Cannot extend compiler to support initialize array size with variable due to current  assembler/VM design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Compilation</a:t>
            </a:r>
            <a:r>
              <a:rPr lang="en"/>
              <a:t> contains memory leaks. (Thankfully, no memory leak was found in virtual </a:t>
            </a:r>
            <a:r>
              <a:rPr lang="en"/>
              <a:t>machine, so running executable is safe)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Ok syntax error message (show line number + error line + message),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not so friendly semantic error message (only message)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3916" l="0" r="0" t="17125"/>
          <a:stretch/>
        </p:blipFill>
        <p:spPr>
          <a:xfrm>
            <a:off x="152400" y="981275"/>
            <a:ext cx="8591000" cy="38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176225" y="3444225"/>
            <a:ext cx="6179100" cy="140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4219" l="0" r="0" t="31751"/>
          <a:stretch/>
        </p:blipFill>
        <p:spPr>
          <a:xfrm>
            <a:off x="152400" y="1330125"/>
            <a:ext cx="8591000" cy="30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