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72948d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72948d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72948d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72948d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72948d8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72948d8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72948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72948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72948d8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772948d8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8/25/22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about weekly meeting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Sharing source code using GitLab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submission: Email GitLab tag with project report?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 high-level design idea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first pass over the source code that processes line label and function entry points.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second pass over the source that assembles each instruction into its machine code. Also resolving jump labels and function call.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the completed data output to binary file using a structured format that VM recognize.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3543452" y="3903900"/>
            <a:ext cx="1690248" cy="11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week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 Framework for assembler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Writing data </a:t>
            </a:r>
            <a:r>
              <a:rPr lang="en"/>
              <a:t>structure</a:t>
            </a:r>
            <a:r>
              <a:rPr lang="en"/>
              <a:t> and interfaces for: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Instruction stream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Symbol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Label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Instruction Lookup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a simple Lexical analyzer and tokenizer for assembler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building test cases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0" name="Google Shape;80;p17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Google Shape;85;p17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r>
              <a:rPr lang="en"/>
              <a:t>.</a:t>
            </a:r>
            <a:r>
              <a:rPr lang="en"/>
              <a:t>assembly</a:t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92" name="Google Shape;92;p17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268963" y="471800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98" name="Google Shape;98;p17"/>
          <p:cNvCxnSpPr>
            <a:stCxn id="95" idx="1"/>
            <a:endCxn id="97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consider as scripting </a:t>
            </a:r>
            <a:r>
              <a:rPr lang="en"/>
              <a:t>language</a:t>
            </a:r>
            <a:r>
              <a:rPr lang="en"/>
              <a:t>?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37053" l="12619" r="53142" t="51240"/>
          <a:stretch/>
        </p:blipFill>
        <p:spPr>
          <a:xfrm>
            <a:off x="673700" y="1182451"/>
            <a:ext cx="4575648" cy="8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26759" l="12595" r="43256" t="50622"/>
          <a:stretch/>
        </p:blipFill>
        <p:spPr>
          <a:xfrm>
            <a:off x="673700" y="2029825"/>
            <a:ext cx="5488402" cy="15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48716" l="12555" r="42699" t="38634"/>
          <a:stretch/>
        </p:blipFill>
        <p:spPr>
          <a:xfrm>
            <a:off x="673700" y="3642400"/>
            <a:ext cx="6060874" cy="9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