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436AA8-32FB-4599-8262-6A7AF7B6DC99}">
  <a:tblStyle styleId="{C0436AA8-32FB-4599-8262-6A7AF7B6D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4d8b3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4d8b3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54d8b3b2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54d8b3b2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4d8b3b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4d8b3b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4d8b3b2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54d8b3b2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54d8b3b2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54d8b3b2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54d8b3b2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54d8b3b2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4d8b3b2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54d8b3b2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4d8b3b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4d8b3b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4d8b3b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54d8b3b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4d8b3b2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4d8b3b2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4d8b3b2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4d8b3b2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4d8b3b2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54d8b3b2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54d8b3b2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54d8b3b2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54d8b3b2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54d8b3b2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4d8b3b2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4d8b3b2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9/15/22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52552" l="0" r="76714" t="0"/>
          <a:stretch/>
        </p:blipFill>
        <p:spPr>
          <a:xfrm>
            <a:off x="373925" y="969300"/>
            <a:ext cx="3241451" cy="37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161950" y="2675850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Parser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33037" l="46860" r="48695" t="37198"/>
          <a:stretch/>
        </p:blipFill>
        <p:spPr>
          <a:xfrm>
            <a:off x="3615378" y="2001750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6221050" y="2125425"/>
            <a:ext cx="24837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 Table</a:t>
            </a:r>
            <a:endParaRPr sz="1800"/>
          </a:p>
        </p:txBody>
      </p:sp>
      <p:sp>
        <p:nvSpPr>
          <p:cNvPr id="164" name="Google Shape;164;p22"/>
          <p:cNvSpPr txBox="1"/>
          <p:nvPr/>
        </p:nvSpPr>
        <p:spPr>
          <a:xfrm>
            <a:off x="6221050" y="2767163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65" name="Google Shape;165;p22"/>
          <p:cNvSpPr txBox="1"/>
          <p:nvPr/>
        </p:nvSpPr>
        <p:spPr>
          <a:xfrm>
            <a:off x="6221050" y="3472863"/>
            <a:ext cx="2483700" cy="46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Table</a:t>
            </a:r>
            <a:endParaRPr sz="1800"/>
          </a:p>
        </p:txBody>
      </p:sp>
      <p:cxnSp>
        <p:nvCxnSpPr>
          <p:cNvPr id="166" name="Google Shape;166;p22"/>
          <p:cNvCxnSpPr>
            <a:stCxn id="161" idx="3"/>
            <a:endCxn id="163" idx="1"/>
          </p:cNvCxnSpPr>
          <p:nvPr/>
        </p:nvCxnSpPr>
        <p:spPr>
          <a:xfrm flipH="1" rot="10800000">
            <a:off x="5393150" y="2356350"/>
            <a:ext cx="828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61" idx="3"/>
            <a:endCxn id="164" idx="1"/>
          </p:cNvCxnSpPr>
          <p:nvPr/>
        </p:nvCxnSpPr>
        <p:spPr>
          <a:xfrm>
            <a:off x="5393150" y="2983650"/>
            <a:ext cx="8280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>
            <a:stCxn id="161" idx="3"/>
            <a:endCxn id="165" idx="1"/>
          </p:cNvCxnSpPr>
          <p:nvPr/>
        </p:nvCxnSpPr>
        <p:spPr>
          <a:xfrm>
            <a:off x="5393150" y="2983650"/>
            <a:ext cx="828000" cy="7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3954650" y="31485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2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52552" l="0" r="76714" t="0"/>
          <a:stretch/>
        </p:blipFill>
        <p:spPr>
          <a:xfrm>
            <a:off x="373925" y="969300"/>
            <a:ext cx="3241451" cy="37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4161950" y="2675850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Parser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33037" l="46860" r="48695" t="37198"/>
          <a:stretch/>
        </p:blipFill>
        <p:spPr>
          <a:xfrm>
            <a:off x="3615378" y="2001750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6221050" y="2210125"/>
            <a:ext cx="2483700" cy="738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Linked List</a:t>
            </a:r>
            <a:endParaRPr sz="1800"/>
          </a:p>
        </p:txBody>
      </p:sp>
      <p:sp>
        <p:nvSpPr>
          <p:cNvPr id="179" name="Google Shape;179;p23"/>
          <p:cNvSpPr txBox="1"/>
          <p:nvPr/>
        </p:nvSpPr>
        <p:spPr>
          <a:xfrm>
            <a:off x="4036050" y="284100"/>
            <a:ext cx="17235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 Table</a:t>
            </a:r>
            <a:endParaRPr sz="1800"/>
          </a:p>
        </p:txBody>
      </p:sp>
      <p:sp>
        <p:nvSpPr>
          <p:cNvPr id="180" name="Google Shape;180;p23"/>
          <p:cNvSpPr txBox="1"/>
          <p:nvPr/>
        </p:nvSpPr>
        <p:spPr>
          <a:xfrm>
            <a:off x="5854588" y="284100"/>
            <a:ext cx="17235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81" name="Google Shape;181;p23"/>
          <p:cNvSpPr txBox="1"/>
          <p:nvPr/>
        </p:nvSpPr>
        <p:spPr>
          <a:xfrm>
            <a:off x="7673125" y="284100"/>
            <a:ext cx="1452000" cy="46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Table</a:t>
            </a:r>
            <a:endParaRPr sz="1800"/>
          </a:p>
        </p:txBody>
      </p:sp>
      <p:sp>
        <p:nvSpPr>
          <p:cNvPr id="182" name="Google Shape;182;p23"/>
          <p:cNvSpPr txBox="1"/>
          <p:nvPr/>
        </p:nvSpPr>
        <p:spPr>
          <a:xfrm>
            <a:off x="6221050" y="3205500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cxnSp>
        <p:nvCxnSpPr>
          <p:cNvPr id="183" name="Google Shape;183;p23"/>
          <p:cNvCxnSpPr>
            <a:stCxn id="176" idx="3"/>
            <a:endCxn id="178" idx="1"/>
          </p:cNvCxnSpPr>
          <p:nvPr/>
        </p:nvCxnSpPr>
        <p:spPr>
          <a:xfrm flipH="1" rot="10800000">
            <a:off x="5393150" y="2579550"/>
            <a:ext cx="8280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>
            <a:stCxn id="176" idx="3"/>
            <a:endCxn id="182" idx="1"/>
          </p:cNvCxnSpPr>
          <p:nvPr/>
        </p:nvCxnSpPr>
        <p:spPr>
          <a:xfrm>
            <a:off x="5393150" y="2983650"/>
            <a:ext cx="8280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 txBox="1"/>
          <p:nvPr/>
        </p:nvSpPr>
        <p:spPr>
          <a:xfrm>
            <a:off x="3954650" y="31485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283750"/>
            <a:ext cx="25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pass</a:t>
            </a:r>
            <a:endParaRPr/>
          </a:p>
        </p:txBody>
      </p:sp>
      <p:cxnSp>
        <p:nvCxnSpPr>
          <p:cNvPr id="187" name="Google Shape;187;p23"/>
          <p:cNvCxnSpPr>
            <a:stCxn id="185" idx="2"/>
            <a:endCxn id="178" idx="0"/>
          </p:cNvCxnSpPr>
          <p:nvPr/>
        </p:nvCxnSpPr>
        <p:spPr>
          <a:xfrm>
            <a:off x="4762100" y="715050"/>
            <a:ext cx="2700900" cy="14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80" idx="2"/>
            <a:endCxn id="178" idx="0"/>
          </p:cNvCxnSpPr>
          <p:nvPr/>
        </p:nvCxnSpPr>
        <p:spPr>
          <a:xfrm>
            <a:off x="6716338" y="745800"/>
            <a:ext cx="746700" cy="14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81" idx="2"/>
            <a:endCxn id="178" idx="0"/>
          </p:cNvCxnSpPr>
          <p:nvPr/>
        </p:nvCxnSpPr>
        <p:spPr>
          <a:xfrm flipH="1">
            <a:off x="7462825" y="745800"/>
            <a:ext cx="936300" cy="14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3605525" y="2326638"/>
            <a:ext cx="19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Code generator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3058953" y="1868100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58250" y="1316650"/>
            <a:ext cx="2483700" cy="738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Linked List</a:t>
            </a:r>
            <a:endParaRPr sz="1800"/>
          </a:p>
        </p:txBody>
      </p:sp>
      <p:sp>
        <p:nvSpPr>
          <p:cNvPr id="197" name="Google Shape;197;p24"/>
          <p:cNvSpPr txBox="1"/>
          <p:nvPr/>
        </p:nvSpPr>
        <p:spPr>
          <a:xfrm>
            <a:off x="358250" y="35470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98" name="Google Shape;198;p24"/>
          <p:cNvSpPr txBox="1"/>
          <p:nvPr/>
        </p:nvSpPr>
        <p:spPr>
          <a:xfrm>
            <a:off x="358250" y="2542963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27903" l="46187" r="39013" t="52906"/>
          <a:stretch/>
        </p:blipFill>
        <p:spPr>
          <a:xfrm>
            <a:off x="5990009" y="1778338"/>
            <a:ext cx="3051302" cy="214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5583203" y="1868100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6899600" y="1316650"/>
            <a:ext cx="15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Binary file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32370" l="0" r="68038" t="11332"/>
          <a:stretch/>
        </p:blipFill>
        <p:spPr>
          <a:xfrm>
            <a:off x="0" y="0"/>
            <a:ext cx="5316917" cy="507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82624" t="69719"/>
          <a:stretch/>
        </p:blipFill>
        <p:spPr>
          <a:xfrm>
            <a:off x="5143475" y="63850"/>
            <a:ext cx="3466099" cy="32718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5"/>
          <p:cNvGraphicFramePr/>
          <p:nvPr/>
        </p:nvGraphicFramePr>
        <p:xfrm>
          <a:off x="5316913" y="336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{C0436AA8-32FB-4599-8262-6A7AF7B6DC99}</a:tableStyleId>
              </a:tblPr>
              <a:tblGrid>
                <a:gridCol w="670200"/>
                <a:gridCol w="670200"/>
                <a:gridCol w="670200"/>
                <a:gridCol w="670200"/>
                <a:gridCol w="670200"/>
              </a:tblGrid>
              <a:tr h="4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27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5"/>
          <p:cNvSpPr txBox="1"/>
          <p:nvPr/>
        </p:nvSpPr>
        <p:spPr>
          <a:xfrm rot="5400000">
            <a:off x="5008588" y="4250100"/>
            <a:ext cx="12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Opcode</a:t>
            </a:r>
            <a:endParaRPr sz="2000"/>
          </a:p>
        </p:txBody>
      </p:sp>
      <p:sp>
        <p:nvSpPr>
          <p:cNvPr id="210" name="Google Shape;210;p25"/>
          <p:cNvSpPr txBox="1"/>
          <p:nvPr/>
        </p:nvSpPr>
        <p:spPr>
          <a:xfrm rot="5400000">
            <a:off x="5683863" y="4250100"/>
            <a:ext cx="12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count</a:t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 rot="5400000">
            <a:off x="6379375" y="4216050"/>
            <a:ext cx="122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type</a:t>
            </a:r>
            <a:endParaRPr sz="2000"/>
          </a:p>
        </p:txBody>
      </p:sp>
      <p:sp>
        <p:nvSpPr>
          <p:cNvPr id="212" name="Google Shape;212;p25"/>
          <p:cNvSpPr txBox="1"/>
          <p:nvPr/>
        </p:nvSpPr>
        <p:spPr>
          <a:xfrm rot="5400000">
            <a:off x="7033575" y="4250100"/>
            <a:ext cx="12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value</a:t>
            </a:r>
            <a:endParaRPr sz="2000"/>
          </a:p>
        </p:txBody>
      </p:sp>
      <p:sp>
        <p:nvSpPr>
          <p:cNvPr id="213" name="Google Shape;213;p25"/>
          <p:cNvSpPr txBox="1"/>
          <p:nvPr/>
        </p:nvSpPr>
        <p:spPr>
          <a:xfrm rot="5400000">
            <a:off x="7755575" y="4216050"/>
            <a:ext cx="11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Offset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1546325" y="1709850"/>
            <a:ext cx="2008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 myFunc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var x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add x, 42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3853403" y="1589863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5020550" y="2017650"/>
            <a:ext cx="306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    2      3 -2 0      0 42 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29   0</a:t>
            </a:r>
            <a:endParaRPr sz="2000"/>
          </a:p>
        </p:txBody>
      </p:sp>
      <p:sp>
        <p:nvSpPr>
          <p:cNvPr id="221" name="Google Shape;221;p26"/>
          <p:cNvSpPr txBox="1"/>
          <p:nvPr>
            <p:ph idx="4294967295" type="title"/>
          </p:nvPr>
        </p:nvSpPr>
        <p:spPr>
          <a:xfrm>
            <a:off x="311700" y="283750"/>
            <a:ext cx="25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cxnSp>
        <p:nvCxnSpPr>
          <p:cNvPr id="222" name="Google Shape;222;p26"/>
          <p:cNvCxnSpPr>
            <a:stCxn id="223" idx="0"/>
          </p:cNvCxnSpPr>
          <p:nvPr/>
        </p:nvCxnSpPr>
        <p:spPr>
          <a:xfrm flipH="1" rot="10800000">
            <a:off x="4174400" y="2978875"/>
            <a:ext cx="8667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 txBox="1"/>
          <p:nvPr/>
        </p:nvSpPr>
        <p:spPr>
          <a:xfrm>
            <a:off x="3059900" y="3940975"/>
            <a:ext cx="222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append ret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4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Assembler work correctly before moving on to 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more tests for Code generator and Assembler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working on Framework for Virtual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</a:t>
            </a:r>
            <a:r>
              <a:rPr lang="en"/>
              <a:t> expression and State Machine in Lexer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</a:t>
            </a:r>
            <a:r>
              <a:rPr lang="en"/>
              <a:t>descent</a:t>
            </a:r>
            <a:r>
              <a:rPr lang="en"/>
              <a:t> parsing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for assembler, instruction lookup table was used instead of recursion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Code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5783275" y="390550"/>
            <a:ext cx="3246900" cy="2679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910050" y="79890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32370" l="0" r="68038" t="11332"/>
          <a:stretch/>
        </p:blipFill>
        <p:spPr>
          <a:xfrm>
            <a:off x="1767400" y="70550"/>
            <a:ext cx="5316917" cy="50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82624" t="69719"/>
          <a:stretch/>
        </p:blipFill>
        <p:spPr>
          <a:xfrm>
            <a:off x="2391650" y="745125"/>
            <a:ext cx="3870125" cy="36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Instruction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672437" y="1422563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Parser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2125866" y="748463"/>
            <a:ext cx="546576" cy="1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3903641" y="748463"/>
            <a:ext cx="546576" cy="196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9"/>
          <p:cNvGraphicFramePr/>
          <p:nvPr/>
        </p:nvGraphicFramePr>
        <p:xfrm>
          <a:off x="4570813" y="1315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{C0436AA8-32FB-4599-8262-6A7AF7B6DC99}</a:tableStyleId>
              </a:tblPr>
              <a:tblGrid>
                <a:gridCol w="804250"/>
                <a:gridCol w="804250"/>
                <a:gridCol w="804250"/>
                <a:gridCol w="804250"/>
                <a:gridCol w="804250"/>
              </a:tblGrid>
              <a:tr h="46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4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416213" y="1499500"/>
            <a:ext cx="8550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push</a:t>
            </a:r>
            <a:endParaRPr sz="2000"/>
          </a:p>
        </p:txBody>
      </p:sp>
      <p:sp>
        <p:nvSpPr>
          <p:cNvPr id="113" name="Google Shape;113;p19"/>
          <p:cNvSpPr txBox="1"/>
          <p:nvPr/>
        </p:nvSpPr>
        <p:spPr>
          <a:xfrm>
            <a:off x="1420488" y="1499500"/>
            <a:ext cx="5466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</a:t>
            </a:r>
            <a:endParaRPr sz="2000"/>
          </a:p>
        </p:txBody>
      </p:sp>
      <p:sp>
        <p:nvSpPr>
          <p:cNvPr id="114" name="Google Shape;114;p19"/>
          <p:cNvSpPr txBox="1"/>
          <p:nvPr/>
        </p:nvSpPr>
        <p:spPr>
          <a:xfrm rot="5400000">
            <a:off x="4347650" y="2298725"/>
            <a:ext cx="12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Opcode</a:t>
            </a:r>
            <a:endParaRPr sz="2000"/>
          </a:p>
        </p:txBody>
      </p:sp>
      <p:sp>
        <p:nvSpPr>
          <p:cNvPr id="115" name="Google Shape;115;p19"/>
          <p:cNvSpPr txBox="1"/>
          <p:nvPr/>
        </p:nvSpPr>
        <p:spPr>
          <a:xfrm rot="5400000">
            <a:off x="5145375" y="2291825"/>
            <a:ext cx="12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count</a:t>
            </a:r>
            <a:endParaRPr sz="2000"/>
          </a:p>
        </p:txBody>
      </p:sp>
      <p:sp>
        <p:nvSpPr>
          <p:cNvPr id="116" name="Google Shape;116;p19"/>
          <p:cNvSpPr txBox="1"/>
          <p:nvPr/>
        </p:nvSpPr>
        <p:spPr>
          <a:xfrm rot="5400000">
            <a:off x="5963350" y="2264675"/>
            <a:ext cx="122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type</a:t>
            </a:r>
            <a:endParaRPr sz="2000"/>
          </a:p>
        </p:txBody>
      </p:sp>
      <p:sp>
        <p:nvSpPr>
          <p:cNvPr id="117" name="Google Shape;117;p19"/>
          <p:cNvSpPr txBox="1"/>
          <p:nvPr/>
        </p:nvSpPr>
        <p:spPr>
          <a:xfrm rot="5400000">
            <a:off x="6727025" y="2291825"/>
            <a:ext cx="12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 value</a:t>
            </a:r>
            <a:endParaRPr sz="2000"/>
          </a:p>
        </p:txBody>
      </p:sp>
      <p:sp>
        <p:nvSpPr>
          <p:cNvPr id="118" name="Google Shape;118;p19"/>
          <p:cNvSpPr txBox="1"/>
          <p:nvPr/>
        </p:nvSpPr>
        <p:spPr>
          <a:xfrm rot="5400000">
            <a:off x="7558500" y="2251175"/>
            <a:ext cx="11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Offset</a:t>
            </a:r>
            <a:endParaRPr sz="2000"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 rot="5400000">
            <a:off x="6308153" y="2734587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4450225" y="3867650"/>
            <a:ext cx="44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Push to Instruction stream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(Linked List)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5908875" y="1567438"/>
            <a:ext cx="24837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Reserved for VM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6614625" y="107485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Stack</a:t>
            </a:r>
            <a:endParaRPr sz="2000"/>
          </a:p>
        </p:txBody>
      </p:sp>
      <p:sp>
        <p:nvSpPr>
          <p:cNvPr id="127" name="Google Shape;127;p20"/>
          <p:cNvSpPr txBox="1"/>
          <p:nvPr/>
        </p:nvSpPr>
        <p:spPr>
          <a:xfrm>
            <a:off x="5908875" y="2110038"/>
            <a:ext cx="24837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5908875" y="2652638"/>
            <a:ext cx="24837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129" name="Google Shape;129;p20"/>
          <p:cNvSpPr txBox="1"/>
          <p:nvPr/>
        </p:nvSpPr>
        <p:spPr>
          <a:xfrm>
            <a:off x="4714550" y="155200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-1</a:t>
            </a:r>
            <a:endParaRPr sz="2000"/>
          </a:p>
        </p:txBody>
      </p:sp>
      <p:sp>
        <p:nvSpPr>
          <p:cNvPr id="130" name="Google Shape;130;p20"/>
          <p:cNvSpPr txBox="1"/>
          <p:nvPr/>
        </p:nvSpPr>
        <p:spPr>
          <a:xfrm>
            <a:off x="4714550" y="209460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-2</a:t>
            </a:r>
            <a:endParaRPr sz="2000"/>
          </a:p>
        </p:txBody>
      </p:sp>
      <p:sp>
        <p:nvSpPr>
          <p:cNvPr id="131" name="Google Shape;131;p20"/>
          <p:cNvSpPr txBox="1"/>
          <p:nvPr/>
        </p:nvSpPr>
        <p:spPr>
          <a:xfrm>
            <a:off x="4714550" y="263720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-3</a:t>
            </a:r>
            <a:endParaRPr sz="2000"/>
          </a:p>
        </p:txBody>
      </p:sp>
      <p:sp>
        <p:nvSpPr>
          <p:cNvPr id="132" name="Google Shape;132;p20"/>
          <p:cNvSpPr txBox="1"/>
          <p:nvPr/>
        </p:nvSpPr>
        <p:spPr>
          <a:xfrm>
            <a:off x="5908875" y="3195238"/>
            <a:ext cx="24837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Return address</a:t>
            </a:r>
            <a:endParaRPr sz="1800"/>
          </a:p>
        </p:txBody>
      </p:sp>
      <p:sp>
        <p:nvSpPr>
          <p:cNvPr id="133" name="Google Shape;133;p20"/>
          <p:cNvSpPr txBox="1"/>
          <p:nvPr/>
        </p:nvSpPr>
        <p:spPr>
          <a:xfrm>
            <a:off x="4714550" y="319525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-4</a:t>
            </a:r>
            <a:endParaRPr sz="2000"/>
          </a:p>
        </p:txBody>
      </p:sp>
      <p:sp>
        <p:nvSpPr>
          <p:cNvPr id="134" name="Google Shape;134;p20"/>
          <p:cNvSpPr txBox="1"/>
          <p:nvPr/>
        </p:nvSpPr>
        <p:spPr>
          <a:xfrm>
            <a:off x="5908875" y="3737838"/>
            <a:ext cx="24837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Pushed value (Param)</a:t>
            </a:r>
            <a:endParaRPr sz="1800"/>
          </a:p>
        </p:txBody>
      </p:sp>
      <p:sp>
        <p:nvSpPr>
          <p:cNvPr id="135" name="Google Shape;135;p20"/>
          <p:cNvSpPr txBox="1"/>
          <p:nvPr/>
        </p:nvSpPr>
        <p:spPr>
          <a:xfrm>
            <a:off x="4714550" y="3753300"/>
            <a:ext cx="10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-5</a:t>
            </a:r>
            <a:endParaRPr sz="2000"/>
          </a:p>
        </p:txBody>
      </p:sp>
      <p:sp>
        <p:nvSpPr>
          <p:cNvPr id="136" name="Google Shape;136;p20"/>
          <p:cNvSpPr txBox="1"/>
          <p:nvPr>
            <p:ph idx="4294967295" type="title"/>
          </p:nvPr>
        </p:nvSpPr>
        <p:spPr>
          <a:xfrm>
            <a:off x="311700" y="283750"/>
            <a:ext cx="25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indexing</a:t>
            </a:r>
            <a:endParaRPr/>
          </a:p>
        </p:txBody>
      </p:sp>
      <p:sp>
        <p:nvSpPr>
          <p:cNvPr id="137" name="Google Shape;137;p20"/>
          <p:cNvSpPr txBox="1"/>
          <p:nvPr>
            <p:ph idx="4294967295" type="title"/>
          </p:nvPr>
        </p:nvSpPr>
        <p:spPr>
          <a:xfrm>
            <a:off x="1044550" y="1640875"/>
            <a:ext cx="25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myFunc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Directive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672437" y="1422563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Parser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2125866" y="748463"/>
            <a:ext cx="546576" cy="1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>
            <a:off x="3903641" y="748463"/>
            <a:ext cx="546576" cy="196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1"/>
          <p:cNvGraphicFramePr/>
          <p:nvPr/>
        </p:nvGraphicFramePr>
        <p:xfrm>
          <a:off x="4570813" y="1315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{C0436AA8-32FB-4599-8262-6A7AF7B6DC99}</a:tableStyleId>
              </a:tblPr>
              <a:tblGrid>
                <a:gridCol w="804250"/>
                <a:gridCol w="804250"/>
                <a:gridCol w="804250"/>
                <a:gridCol w="804250"/>
                <a:gridCol w="804250"/>
              </a:tblGrid>
              <a:tr h="5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myFunc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6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158373" y="1499500"/>
            <a:ext cx="7362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</a:t>
            </a:r>
            <a:endParaRPr sz="2000"/>
          </a:p>
        </p:txBody>
      </p:sp>
      <p:sp>
        <p:nvSpPr>
          <p:cNvPr id="148" name="Google Shape;148;p21"/>
          <p:cNvSpPr txBox="1"/>
          <p:nvPr/>
        </p:nvSpPr>
        <p:spPr>
          <a:xfrm>
            <a:off x="1006274" y="1499500"/>
            <a:ext cx="11196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myFunc</a:t>
            </a:r>
            <a:endParaRPr sz="2000"/>
          </a:p>
        </p:txBody>
      </p:sp>
      <p:sp>
        <p:nvSpPr>
          <p:cNvPr id="149" name="Google Shape;149;p21"/>
          <p:cNvSpPr txBox="1"/>
          <p:nvPr/>
        </p:nvSpPr>
        <p:spPr>
          <a:xfrm rot="5400000">
            <a:off x="4232450" y="2413925"/>
            <a:ext cx="15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 Index</a:t>
            </a:r>
            <a:endParaRPr sz="2000"/>
          </a:p>
        </p:txBody>
      </p:sp>
      <p:sp>
        <p:nvSpPr>
          <p:cNvPr id="150" name="Google Shape;150;p21"/>
          <p:cNvSpPr txBox="1"/>
          <p:nvPr/>
        </p:nvSpPr>
        <p:spPr>
          <a:xfrm rot="5400000">
            <a:off x="5756100" y="2468225"/>
            <a:ext cx="163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Entry point</a:t>
            </a:r>
            <a:endParaRPr sz="2000"/>
          </a:p>
        </p:txBody>
      </p:sp>
      <p:sp>
        <p:nvSpPr>
          <p:cNvPr id="151" name="Google Shape;151;p21"/>
          <p:cNvSpPr txBox="1"/>
          <p:nvPr/>
        </p:nvSpPr>
        <p:spPr>
          <a:xfrm rot="5400000">
            <a:off x="6750475" y="2264675"/>
            <a:ext cx="122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 #</a:t>
            </a:r>
            <a:endParaRPr sz="2000"/>
          </a:p>
        </p:txBody>
      </p:sp>
      <p:sp>
        <p:nvSpPr>
          <p:cNvPr id="152" name="Google Shape;152;p21"/>
          <p:cNvSpPr txBox="1"/>
          <p:nvPr/>
        </p:nvSpPr>
        <p:spPr>
          <a:xfrm rot="5400000">
            <a:off x="7330850" y="2475125"/>
            <a:ext cx="16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Local data #</a:t>
            </a:r>
            <a:endParaRPr sz="2000"/>
          </a:p>
        </p:txBody>
      </p:sp>
      <p:sp>
        <p:nvSpPr>
          <p:cNvPr id="153" name="Google Shape;153;p21"/>
          <p:cNvSpPr txBox="1"/>
          <p:nvPr/>
        </p:nvSpPr>
        <p:spPr>
          <a:xfrm rot="5400000">
            <a:off x="5184163" y="2251175"/>
            <a:ext cx="11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</a:t>
            </a:r>
            <a:endParaRPr sz="2000"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33037" l="46860" r="48695" t="37198"/>
          <a:stretch/>
        </p:blipFill>
        <p:spPr>
          <a:xfrm rot="5400000">
            <a:off x="6308153" y="2734587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4450225" y="3867650"/>
            <a:ext cx="44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Push to Function Table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(Linked List)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